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79" r:id="rId4"/>
    <p:sldId id="286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22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134" y="2067693"/>
            <a:ext cx="6955750" cy="1234591"/>
            <a:chOff x="1123209" y="2900937"/>
            <a:chExt cx="6955750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3209" y="2900937"/>
              <a:ext cx="6955750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评论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功能设计和用户登录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、实现评论功能的方式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35454" y="1603190"/>
            <a:ext cx="284084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、第三方社会化评论插件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评论库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、自己写代码实现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31798" y="17401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友言</a:t>
            </a:r>
            <a:r>
              <a:rPr lang="zh-CN" altLang="en-US" dirty="0"/>
              <a:t>、</a:t>
            </a:r>
            <a:r>
              <a:rPr lang="zh-CN" altLang="en-US" dirty="0" smtClean="0"/>
              <a:t>多说</a:t>
            </a:r>
            <a:r>
              <a:rPr lang="zh-CN" altLang="en-US" dirty="0"/>
              <a:t>、</a:t>
            </a:r>
            <a:r>
              <a:rPr lang="zh-CN" altLang="en-US" dirty="0" smtClean="0"/>
              <a:t>畅言、</a:t>
            </a:r>
            <a:r>
              <a:rPr lang="en-US" altLang="zh-CN" dirty="0" err="1"/>
              <a:t>Disqus</a:t>
            </a:r>
            <a:endParaRPr lang="en-US" altLang="zh-CN" dirty="0" smtClean="0"/>
          </a:p>
          <a:p>
            <a:r>
              <a:rPr lang="zh-CN" altLang="en-US" dirty="0" smtClean="0"/>
              <a:t>网</a:t>
            </a:r>
            <a:r>
              <a:rPr lang="zh-CN" altLang="en-US" dirty="0"/>
              <a:t>易</a:t>
            </a:r>
            <a:r>
              <a:rPr lang="zh-CN" altLang="en-US" dirty="0" smtClean="0"/>
              <a:t>云跟帖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031798" y="2571750"/>
            <a:ext cx="1791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django</a:t>
            </a:r>
            <a:r>
              <a:rPr lang="en-US" altLang="zh-CN" dirty="0"/>
              <a:t>-comment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4855269" y="1884177"/>
            <a:ext cx="106848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、创建评论模型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966706" y="1628607"/>
            <a:ext cx="1210588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评论对象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评论内容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评论时间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评论</a:t>
            </a:r>
            <a:r>
              <a:rPr lang="zh-CN" altLang="en-US" sz="2000" dirty="0" smtClean="0"/>
              <a:t>者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、评论需要登录用户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99792" y="2139702"/>
            <a:ext cx="410881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确保较低程度减少垃圾评论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也提高了评论门槛（第三方登陆解决）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还</a:t>
            </a:r>
            <a:r>
              <a:rPr lang="zh-CN" altLang="en-US" dirty="0" smtClean="0"/>
              <a:t>可以通知用户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101</Words>
  <Application>Microsoft Office PowerPoint</Application>
  <PresentationFormat>全屏显示(16:9)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259</cp:revision>
  <dcterms:created xsi:type="dcterms:W3CDTF">2017-10-22T14:25:01Z</dcterms:created>
  <dcterms:modified xsi:type="dcterms:W3CDTF">2018-03-20T19:06:22Z</dcterms:modified>
</cp:coreProperties>
</file>