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85" r:id="rId4"/>
    <p:sldId id="284" r:id="rId5"/>
    <p:sldId id="26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24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29655" y="2067693"/>
            <a:ext cx="6684715" cy="1234591"/>
            <a:chOff x="1258730" y="2900937"/>
            <a:chExt cx="668471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58730" y="2900937"/>
              <a:ext cx="668471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4800" b="1" dirty="0">
                  <a:latin typeface="微软雅黑" pitchFamily="34" charset="-122"/>
                  <a:ea typeface="微软雅黑" pitchFamily="34" charset="-122"/>
                </a:rPr>
                <a:t>Django </a:t>
              </a:r>
              <a:r>
                <a:rPr lang="en-US" altLang="zh-CN" sz="4800" b="1" dirty="0" smtClean="0">
                  <a:latin typeface="微软雅黑" pitchFamily="34" charset="-122"/>
                  <a:ea typeface="微软雅黑" pitchFamily="34" charset="-122"/>
                </a:rPr>
                <a:t>Form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表单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6791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Django Form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的作用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238261" y="2144926"/>
            <a:ext cx="4408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、接收和处理用户提交的数据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可检查提交的数据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可将数据转换成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的数据类型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、可</a:t>
            </a:r>
            <a:r>
              <a:rPr lang="zh-CN" altLang="en-US" sz="2000" dirty="0"/>
              <a:t>自动生成</a:t>
            </a:r>
            <a:r>
              <a:rPr lang="en-US" altLang="zh-CN" sz="2000" dirty="0"/>
              <a:t>html</a:t>
            </a:r>
            <a:r>
              <a:rPr lang="zh-CN" altLang="en-US" sz="2000" dirty="0" smtClean="0"/>
              <a:t>代码</a:t>
            </a:r>
            <a:endParaRPr lang="en-US" altLang="zh-C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238261" y="1491630"/>
            <a:ext cx="499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类描述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表单，帮助或简化操作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6791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ea typeface="黑体" pitchFamily="49" charset="-122"/>
                </a:rPr>
                <a:t>、</a:t>
              </a:r>
              <a:r>
                <a:rPr lang="en-US" altLang="zh-CN" sz="2400" dirty="0">
                  <a:ea typeface="黑体" pitchFamily="49" charset="-122"/>
                </a:rPr>
                <a:t>Django Form</a:t>
              </a:r>
              <a:r>
                <a:rPr lang="zh-CN" altLang="en-US" sz="2400" dirty="0" smtClean="0">
                  <a:ea typeface="黑体" pitchFamily="49" charset="-122"/>
                </a:rPr>
                <a:t>的</a:t>
              </a:r>
              <a:r>
                <a:rPr lang="zh-CN" altLang="en-US" sz="2400" dirty="0">
                  <a:ea typeface="黑体" pitchFamily="49" charset="-122"/>
                </a:rPr>
                <a:t>使用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547664" y="1419622"/>
            <a:ext cx="2127249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创建</a:t>
            </a:r>
            <a:r>
              <a:rPr lang="en-US" altLang="zh-CN" sz="2000" dirty="0" smtClean="0"/>
              <a:t>forms.py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47664" y="2919303"/>
            <a:ext cx="687778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 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 import  forms</a:t>
            </a:r>
          </a:p>
          <a:p>
            <a:endParaRPr lang="en-US" altLang="zh-CN" sz="1100" dirty="0"/>
          </a:p>
          <a:p>
            <a:r>
              <a:rPr lang="en-US" altLang="zh-CN" dirty="0"/>
              <a:t>class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NameForm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forms.Form</a:t>
            </a:r>
            <a:r>
              <a:rPr lang="en-US" altLang="zh-CN" dirty="0"/>
              <a:t>):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your_name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forms.CharField</a:t>
            </a:r>
            <a:r>
              <a:rPr lang="en-US" altLang="zh-CN" dirty="0"/>
              <a:t>(label='Your name', </a:t>
            </a:r>
            <a:r>
              <a:rPr lang="en-US" altLang="zh-CN" dirty="0" err="1"/>
              <a:t>max_length</a:t>
            </a:r>
            <a:r>
              <a:rPr lang="en-US" altLang="zh-CN" dirty="0"/>
              <a:t>=100)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1966181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字段  </a:t>
            </a:r>
            <a:r>
              <a:rPr lang="en-US" altLang="zh-CN" dirty="0" smtClean="0">
                <a:sym typeface="Wingdings" pitchFamily="2" charset="2"/>
              </a:rPr>
              <a:t>  html input</a:t>
            </a:r>
            <a:r>
              <a:rPr lang="zh-CN" altLang="en-US" dirty="0" smtClean="0">
                <a:sym typeface="Wingdings" pitchFamily="2" charset="2"/>
              </a:rPr>
              <a:t>标签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/>
              <a:t>每个字段类型都有一个适当的默认 </a:t>
            </a:r>
            <a:r>
              <a:rPr lang="en-US" altLang="zh-CN" dirty="0"/>
              <a:t>Widget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3472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111</Words>
  <Application>Microsoft Office PowerPoint</Application>
  <PresentationFormat>全屏显示(16:9)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276</cp:revision>
  <dcterms:created xsi:type="dcterms:W3CDTF">2017-10-22T14:25:01Z</dcterms:created>
  <dcterms:modified xsi:type="dcterms:W3CDTF">2018-03-30T15:35:49Z</dcterms:modified>
</cp:coreProperties>
</file>