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85" r:id="rId4"/>
    <p:sldId id="286" r:id="rId5"/>
    <p:sldId id="284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25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72737" y="2067693"/>
            <a:ext cx="7598555" cy="1234591"/>
            <a:chOff x="801812" y="2900937"/>
            <a:chExt cx="7598555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1812" y="2900937"/>
              <a:ext cx="7598555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富文本编辑和</a:t>
              </a:r>
              <a:r>
                <a:rPr lang="en-US" altLang="zh-CN" sz="4800" b="1" dirty="0" err="1" smtClean="0">
                  <a:latin typeface="微软雅黑" pitchFamily="34" charset="-122"/>
                  <a:ea typeface="微软雅黑" pitchFamily="34" charset="-122"/>
                </a:rPr>
                <a:t>ajax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提交评论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4145045" cy="504056"/>
            <a:chOff x="251520" y="260648"/>
            <a:chExt cx="4145045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414504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django-ckeditor</a:t>
              </a:r>
              <a:r>
                <a:rPr lang="zh-CN" altLang="en-US" sz="2400" dirty="0">
                  <a:latin typeface="+mj-lt"/>
                  <a:ea typeface="黑体" pitchFamily="49" charset="-122"/>
                </a:rPr>
                <a:t>富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文本表单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8884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123728" y="2636207"/>
            <a:ext cx="490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/>
              <a:t>django-ckeditor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提供</a:t>
            </a:r>
            <a:r>
              <a:rPr lang="en-US" altLang="zh-CN" sz="2000" dirty="0" smtClean="0"/>
              <a:t>widget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from </a:t>
            </a:r>
            <a:r>
              <a:rPr lang="en-US" altLang="zh-CN" sz="2000" dirty="0" err="1"/>
              <a:t>ckeditor.widgets</a:t>
            </a:r>
            <a:r>
              <a:rPr lang="en-US" altLang="zh-CN" sz="2000" dirty="0"/>
              <a:t> import </a:t>
            </a:r>
            <a:r>
              <a:rPr lang="en-US" altLang="zh-CN" sz="2000" dirty="0" err="1"/>
              <a:t>CKEditorWidget</a:t>
            </a:r>
            <a:endParaRPr lang="en-US" altLang="zh-C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123728" y="1779662"/>
            <a:ext cx="460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每个字段类型都有一个适当的默认 </a:t>
            </a:r>
            <a:r>
              <a:rPr lang="en-US" altLang="zh-CN" dirty="0"/>
              <a:t>Widget</a:t>
            </a:r>
            <a:r>
              <a:rPr lang="zh-CN" altLang="en-US" dirty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76234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ea typeface="黑体" pitchFamily="49" charset="-122"/>
                </a:rPr>
                <a:t>、</a:t>
              </a:r>
              <a:r>
                <a:rPr lang="en-US" altLang="zh-CN" sz="2400" dirty="0" err="1" smtClean="0">
                  <a:ea typeface="黑体" pitchFamily="49" charset="-122"/>
                </a:rPr>
                <a:t>ajax</a:t>
              </a:r>
              <a:r>
                <a:rPr lang="zh-CN" altLang="en-US" sz="2400" dirty="0" smtClean="0">
                  <a:ea typeface="黑体" pitchFamily="49" charset="-122"/>
                </a:rPr>
                <a:t>提交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195735" y="2139702"/>
            <a:ext cx="4960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正常提交会刷新页面，可以</a:t>
            </a:r>
            <a:r>
              <a:rPr lang="en-US" altLang="zh-CN" sz="2000" dirty="0" err="1" smtClean="0"/>
              <a:t>ajax</a:t>
            </a:r>
            <a:r>
              <a:rPr lang="zh-CN" altLang="en-US" sz="2000" dirty="0" smtClean="0"/>
              <a:t>提交数据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ajax</a:t>
            </a:r>
            <a:r>
              <a:rPr lang="zh-CN" altLang="en-US" sz="2000" dirty="0" smtClean="0"/>
              <a:t>提交是一种不刷新页面的异步提交方式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472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26348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ea typeface="黑体" pitchFamily="49" charset="-122"/>
                </a:rPr>
                <a:t>、更正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195735" y="2139702"/>
            <a:ext cx="53559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日期过滤器：</a:t>
            </a:r>
            <a:r>
              <a:rPr lang="en-US" altLang="zh-CN" sz="2000" dirty="0"/>
              <a:t>Y-m-d </a:t>
            </a:r>
            <a:r>
              <a:rPr lang="en-US" altLang="zh-CN" sz="2000" dirty="0" smtClean="0"/>
              <a:t>H:i:s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settings</a:t>
            </a:r>
            <a:r>
              <a:rPr lang="zh-CN" altLang="en-US" sz="2000" dirty="0" smtClean="0"/>
              <a:t>设置时区：</a:t>
            </a:r>
            <a:r>
              <a:rPr lang="en-US" altLang="zh-CN" sz="2000" dirty="0" err="1"/>
              <a:t>TIME_ZONE</a:t>
            </a:r>
            <a:r>
              <a:rPr lang="en-US" altLang="zh-CN" sz="2000" dirty="0"/>
              <a:t> = 'Asia/Shanghai'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367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6099</TotalTime>
  <Words>87</Words>
  <Application>Microsoft Office PowerPoint</Application>
  <PresentationFormat>全屏显示(16:9)</PresentationFormat>
  <Paragraphs>16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279</cp:revision>
  <dcterms:created xsi:type="dcterms:W3CDTF">2017-10-22T14:25:01Z</dcterms:created>
  <dcterms:modified xsi:type="dcterms:W3CDTF">2018-04-07T19:12:10Z</dcterms:modified>
</cp:coreProperties>
</file>