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4" r:id="rId4"/>
    <p:sldId id="261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26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01916" y="2067693"/>
            <a:ext cx="6340197" cy="1234591"/>
            <a:chOff x="1430991" y="2900937"/>
            <a:chExt cx="6340197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0991" y="2900937"/>
              <a:ext cx="6340197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回复功能设计和树结构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、如何设计回复功能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87170" y="2133810"/>
            <a:ext cx="1569660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评论可被回复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回复可被回复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33</Words>
  <Application>Microsoft Office PowerPoint</Application>
  <PresentationFormat>全屏显示(16:9)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280</cp:revision>
  <dcterms:created xsi:type="dcterms:W3CDTF">2017-10-22T14:25:01Z</dcterms:created>
  <dcterms:modified xsi:type="dcterms:W3CDTF">2018-04-12T19:45:05Z</dcterms:modified>
</cp:coreProperties>
</file>