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6" r:id="rId4"/>
    <p:sldId id="285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27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01917" y="2067693"/>
            <a:ext cx="6340198" cy="1234591"/>
            <a:chOff x="1430992" y="2900937"/>
            <a:chExt cx="6340198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0992" y="2900937"/>
              <a:ext cx="634019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获取评论数和细节处理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、如何获取评论数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09880" y="2139702"/>
            <a:ext cx="3706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方法：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筛选再用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方法计数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问题：页面和代码更加复杂了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、自定义模版标签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02175" y="1491630"/>
            <a:ext cx="433965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降低耦合，代码更加独立和使用更加简单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内创建</a:t>
            </a:r>
            <a:r>
              <a:rPr lang="en-US" altLang="zh-CN" dirty="0" err="1" smtClean="0"/>
              <a:t>templatetags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load</a:t>
            </a:r>
            <a:r>
              <a:rPr lang="zh-CN" altLang="en-US" dirty="0" smtClean="0"/>
              <a:t>标签加载该文件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98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、细节处理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79193" y="1694587"/>
            <a:ext cx="2059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返回的日期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样式调整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、级联删除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django-ckeditor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95936" y="1491630"/>
            <a:ext cx="453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返回的时间 </a:t>
            </a:r>
            <a:r>
              <a:rPr lang="en-US" altLang="zh-CN" dirty="0" smtClean="0"/>
              <a:t>--&gt; </a:t>
            </a:r>
            <a:r>
              <a:rPr lang="zh-CN" altLang="en-US" dirty="0"/>
              <a:t>时间戳 </a:t>
            </a:r>
            <a:r>
              <a:rPr lang="en-US" altLang="zh-CN" dirty="0" smtClean="0"/>
              <a:t>timestamp</a:t>
            </a:r>
          </a:p>
          <a:p>
            <a:r>
              <a:rPr lang="zh-CN" altLang="en-US" dirty="0"/>
              <a:t>指距离格林威治时间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01</a:t>
            </a:r>
            <a:r>
              <a:rPr lang="zh-CN" altLang="en-US" dirty="0"/>
              <a:t>日</a:t>
            </a:r>
            <a:r>
              <a:rPr lang="en-US" altLang="zh-CN" dirty="0"/>
              <a:t>00</a:t>
            </a:r>
            <a:r>
              <a:rPr lang="zh-CN" altLang="en-US" dirty="0"/>
              <a:t>时</a:t>
            </a:r>
            <a:r>
              <a:rPr lang="en-US" altLang="zh-CN" dirty="0"/>
              <a:t>00</a:t>
            </a:r>
            <a:r>
              <a:rPr lang="zh-CN" altLang="en-US" dirty="0"/>
              <a:t>分</a:t>
            </a:r>
            <a:r>
              <a:rPr lang="en-US" altLang="zh-CN" dirty="0"/>
              <a:t>00</a:t>
            </a:r>
            <a:r>
              <a:rPr lang="zh-CN" altLang="en-US" dirty="0"/>
              <a:t>秒的秒数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2499742"/>
            <a:ext cx="381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DO_NOTHING</a:t>
            </a:r>
            <a:r>
              <a:rPr lang="en-US" altLang="zh-CN" dirty="0" smtClean="0"/>
              <a:t>  --&gt;  CASCADE </a:t>
            </a:r>
            <a:r>
              <a:rPr lang="zh-CN" altLang="en-US" dirty="0" smtClean="0"/>
              <a:t>级联删除</a:t>
            </a:r>
            <a:endParaRPr lang="en-US" altLang="zh-CN" dirty="0" smtClean="0"/>
          </a:p>
          <a:p>
            <a:r>
              <a:rPr lang="zh-CN" altLang="en-US" dirty="0" smtClean="0"/>
              <a:t>保证数据完整性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2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128</Words>
  <Application>Microsoft Office PowerPoint</Application>
  <PresentationFormat>全屏显示(16:9)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285</cp:revision>
  <dcterms:created xsi:type="dcterms:W3CDTF">2017-10-22T14:25:01Z</dcterms:created>
  <dcterms:modified xsi:type="dcterms:W3CDTF">2018-04-17T16:36:17Z</dcterms:modified>
</cp:coreProperties>
</file>