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87" r:id="rId4"/>
    <p:sldId id="286" r:id="rId5"/>
    <p:sldId id="284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28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94141" y="2067693"/>
            <a:ext cx="6955750" cy="1234591"/>
            <a:chOff x="1123216" y="2900937"/>
            <a:chExt cx="6955750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3216" y="2900937"/>
              <a:ext cx="6955750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用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所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学知识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实现点赞功能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110147" cy="504056"/>
            <a:chOff x="251520" y="260648"/>
            <a:chExt cx="3110147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、点赞功能设计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0381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036163" y="1902336"/>
            <a:ext cx="307167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、博客和评论、回复可点赞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、可取消点赞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、可看到点赞总数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110147" cy="504056"/>
            <a:chOff x="251520" y="260648"/>
            <a:chExt cx="3110147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8023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、前后端开发建议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0381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21802" y="2355726"/>
            <a:ext cx="73003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功能需求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模型设计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前端初步开发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后端实现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完善前端代码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9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、运用到所学什么知识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638618" y="1694587"/>
            <a:ext cx="38667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Django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(models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views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urls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ContentType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ajax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自定义模版标签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98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97</Words>
  <Application>Microsoft Office PowerPoint</Application>
  <PresentationFormat>全屏显示(16:9)</PresentationFormat>
  <Paragraphs>17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292</cp:revision>
  <dcterms:created xsi:type="dcterms:W3CDTF">2017-10-22T14:25:01Z</dcterms:created>
  <dcterms:modified xsi:type="dcterms:W3CDTF">2018-04-25T18:09:01Z</dcterms:modified>
</cp:coreProperties>
</file>