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82" r:id="rId4"/>
    <p:sldId id="287" r:id="rId5"/>
    <p:sldId id="284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33026" y="2067693"/>
            <a:ext cx="3877985" cy="1234591"/>
            <a:chOff x="2662101" y="2900937"/>
            <a:chExt cx="3877985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62101" y="2900937"/>
              <a:ext cx="3877985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完善点赞功能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、完善点赞功能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36163" y="2110085"/>
            <a:ext cx="3071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、新增评论和回复无法点赞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、未登录情况下点赞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417923" cy="504056"/>
            <a:chOff x="251520" y="260648"/>
            <a:chExt cx="3417923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3417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、新增评论和回复点赞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885481" y="2131566"/>
            <a:ext cx="3373039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新增评论和回复没有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* 字符串拼接问题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35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110147" cy="504056"/>
            <a:chOff x="251520" y="260648"/>
            <a:chExt cx="3110147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、未登录时点赞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038139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671753" y="1347614"/>
            <a:ext cx="180049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弹出一个登录框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067694"/>
            <a:ext cx="2886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79916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黑体" pitchFamily="49" charset="-122"/>
                </a:rPr>
                <a:t>* 源码上传到</a:t>
              </a:r>
              <a:r>
                <a:rPr lang="en-US" altLang="zh-CN" sz="2400" dirty="0" err="1">
                  <a:latin typeface="+mj-lt"/>
                  <a:ea typeface="黑体" pitchFamily="49" charset="-122"/>
                </a:rPr>
                <a:t>G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ithub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1916832" y="2274426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https://github.com/HaddyYang/django2.0-course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6257</TotalTime>
  <Words>72</Words>
  <Application>Microsoft Office PowerPoint</Application>
  <PresentationFormat>全屏显示(16:9)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294</cp:revision>
  <dcterms:created xsi:type="dcterms:W3CDTF">2017-10-22T14:25:01Z</dcterms:created>
  <dcterms:modified xsi:type="dcterms:W3CDTF">2018-05-02T16:37:11Z</dcterms:modified>
</cp:coreProperties>
</file>