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88" r:id="rId3"/>
    <p:sldId id="282" r:id="rId4"/>
    <p:sldId id="287" r:id="rId5"/>
    <p:sldId id="289" r:id="rId6"/>
    <p:sldId id="284" r:id="rId7"/>
    <p:sldId id="261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7" autoAdjust="0"/>
    <p:restoredTop sz="94660"/>
  </p:normalViewPr>
  <p:slideViewPr>
    <p:cSldViewPr>
      <p:cViewPr varScale="1">
        <p:scale>
          <a:sx n="95" d="100"/>
          <a:sy n="95" d="100"/>
        </p:scale>
        <p:origin x="-648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58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53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46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09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19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47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1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09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26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11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96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4727-EA84-4B30-B5F5-30B2C8A8F5FD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79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56028" y="-1409026"/>
            <a:ext cx="6631944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9600" dirty="0" smtClean="0">
                <a:solidFill>
                  <a:schemeClr val="bg1">
                    <a:lumMod val="85000"/>
                  </a:schemeClr>
                </a:solidFill>
              </a:rPr>
              <a:t>30</a:t>
            </a:r>
            <a:endParaRPr lang="zh-CN" altLang="en-US" sz="496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709698" y="2067693"/>
            <a:ext cx="5724644" cy="1234591"/>
            <a:chOff x="1738773" y="2900937"/>
            <a:chExt cx="5724644" cy="1646120"/>
          </a:xfrm>
        </p:grpSpPr>
        <p:sp>
          <p:nvSpPr>
            <p:cNvPr id="4" name="TextBox 3"/>
            <p:cNvSpPr txBox="1"/>
            <p:nvPr/>
          </p:nvSpPr>
          <p:spPr>
            <a:xfrm>
              <a:off x="4047077" y="3931504"/>
              <a:ext cx="1107996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dirty="0" smtClean="0">
                  <a:latin typeface="黑体" pitchFamily="49" charset="-122"/>
                  <a:ea typeface="黑体" pitchFamily="49" charset="-122"/>
                </a:rPr>
                <a:t>杨仕航</a:t>
              </a:r>
              <a:endParaRPr lang="zh-CN" altLang="en-US" sz="24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38773" y="2900937"/>
              <a:ext cx="5724644" cy="1107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800" b="1" dirty="0" smtClean="0">
                  <a:latin typeface="微软雅黑" pitchFamily="34" charset="-122"/>
                  <a:ea typeface="微软雅黑" pitchFamily="34" charset="-122"/>
                </a:rPr>
                <a:t>导航栏添加用户操作</a:t>
              </a:r>
              <a:endParaRPr lang="en-US" altLang="zh-CN" sz="4800" b="1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224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110147" cy="504056"/>
            <a:chOff x="251520" y="260648"/>
            <a:chExt cx="3110147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249459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1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、方便登录登出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038139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2357291" y="2317835"/>
            <a:ext cx="442941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导航栏右侧添加“登录</a:t>
            </a:r>
            <a:r>
              <a:rPr lang="en-US" altLang="zh-CN" dirty="0" smtClean="0"/>
              <a:t>/</a:t>
            </a:r>
            <a:r>
              <a:rPr lang="zh-CN" altLang="en-US" dirty="0" smtClean="0"/>
              <a:t>注册”或用户信息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564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249459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2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、手动创建模型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2579339" y="1694587"/>
            <a:ext cx="39853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）用命令创建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python  manage.py  </a:t>
            </a:r>
            <a:r>
              <a:rPr lang="en-US" altLang="zh-CN" dirty="0" err="1" smtClean="0"/>
              <a:t>startapp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app_name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）直接模拟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3353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110147" cy="504056"/>
            <a:chOff x="251520" y="260648"/>
            <a:chExt cx="3110147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249459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3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、模版全局变量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038139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01" y="1082452"/>
            <a:ext cx="7458075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96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417923" cy="504056"/>
            <a:chOff x="251520" y="260648"/>
            <a:chExt cx="3417923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341792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4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、要不要归整全部应用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2917541" y="1694587"/>
            <a:ext cx="33089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可以把</a:t>
            </a:r>
            <a:r>
              <a:rPr lang="en-US" altLang="zh-CN" dirty="0" smtClean="0"/>
              <a:t>app</a:t>
            </a:r>
            <a:r>
              <a:rPr lang="zh-CN" altLang="en-US" dirty="0" smtClean="0"/>
              <a:t>都放到一个文件夹中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个人不太建议，因为：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/>
              <a:t>、目录结构不明朗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、路径引用可能有点</a:t>
            </a:r>
            <a:r>
              <a:rPr lang="zh-CN" altLang="en-US" dirty="0"/>
              <a:t>混乱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、官方</a:t>
            </a:r>
            <a:r>
              <a:rPr lang="zh-CN" altLang="en-US" dirty="0"/>
              <a:t>文档没有推荐</a:t>
            </a:r>
          </a:p>
        </p:txBody>
      </p:sp>
    </p:spTree>
    <p:extLst>
      <p:ext uri="{BB962C8B-B14F-4D97-AF65-F5344CB8AC3E}">
        <p14:creationId xmlns:p14="http://schemas.microsoft.com/office/powerpoint/2010/main" val="153244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279916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latin typeface="+mj-lt"/>
                  <a:ea typeface="黑体" pitchFamily="49" charset="-122"/>
                </a:rPr>
                <a:t>* 源码上传到</a:t>
              </a:r>
              <a:r>
                <a:rPr lang="en-US" altLang="zh-CN" sz="2400" dirty="0" err="1">
                  <a:latin typeface="+mj-lt"/>
                  <a:ea typeface="黑体" pitchFamily="49" charset="-122"/>
                </a:rPr>
                <a:t>G</a:t>
              </a:r>
              <a:r>
                <a:rPr lang="en-US" altLang="zh-CN" sz="2400" dirty="0" err="1" smtClean="0">
                  <a:latin typeface="+mj-lt"/>
                  <a:ea typeface="黑体" pitchFamily="49" charset="-122"/>
                </a:rPr>
                <a:t>ithub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/>
          <p:cNvSpPr/>
          <p:nvPr/>
        </p:nvSpPr>
        <p:spPr>
          <a:xfrm>
            <a:off x="1916832" y="2274426"/>
            <a:ext cx="5310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https://github.com/HaddyYang/django2.0-course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94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627121" y="925646"/>
            <a:ext cx="5889758" cy="3374296"/>
            <a:chOff x="1403648" y="1484784"/>
            <a:chExt cx="6393814" cy="3786309"/>
          </a:xfrm>
        </p:grpSpPr>
        <p:pic>
          <p:nvPicPr>
            <p:cNvPr id="2057" name="Picture 9" descr="C:\Users\Administrator\Downloads\qrcode_for_gh_840841323cb0_258.jpg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1484784"/>
              <a:ext cx="2891143" cy="3786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9" name="Picture 11" descr="C:\Users\Administrator\Desktop\赞赏.pn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0855" y="1508693"/>
              <a:ext cx="2926607" cy="3717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3588397" y="4302072"/>
            <a:ext cx="1967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smtClean="0"/>
              <a:t>-- The End --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97138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6287</TotalTime>
  <Words>104</Words>
  <Application>Microsoft Office PowerPoint</Application>
  <PresentationFormat>全屏显示(16:9)</PresentationFormat>
  <Paragraphs>21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298</cp:revision>
  <dcterms:created xsi:type="dcterms:W3CDTF">2017-10-22T14:25:01Z</dcterms:created>
  <dcterms:modified xsi:type="dcterms:W3CDTF">2018-05-07T16:59:06Z</dcterms:modified>
</cp:coreProperties>
</file>