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8" r:id="rId3"/>
    <p:sldId id="282" r:id="rId4"/>
    <p:sldId id="289" r:id="rId5"/>
    <p:sldId id="290" r:id="rId6"/>
    <p:sldId id="291" r:id="rId7"/>
    <p:sldId id="284" r:id="rId8"/>
    <p:sldId id="261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7" autoAdjust="0"/>
    <p:restoredTop sz="94660"/>
  </p:normalViewPr>
  <p:slideViewPr>
    <p:cSldViewPr>
      <p:cViewPr varScale="1">
        <p:scale>
          <a:sx n="92" d="100"/>
          <a:sy n="92" d="100"/>
        </p:scale>
        <p:origin x="-73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58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53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6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9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19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47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09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26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1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96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4727-EA84-4B30-B5F5-30B2C8A8F5FD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7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56028" y="-1409026"/>
            <a:ext cx="6631944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9600" dirty="0" smtClean="0">
                <a:solidFill>
                  <a:schemeClr val="bg1">
                    <a:lumMod val="85000"/>
                  </a:schemeClr>
                </a:solidFill>
              </a:rPr>
              <a:t>31</a:t>
            </a:r>
            <a:endParaRPr lang="zh-CN" altLang="en-US" sz="496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325251" y="2067693"/>
            <a:ext cx="4493538" cy="1234591"/>
            <a:chOff x="2354326" y="2900937"/>
            <a:chExt cx="4493538" cy="1646120"/>
          </a:xfrm>
        </p:grpSpPr>
        <p:sp>
          <p:nvSpPr>
            <p:cNvPr id="4" name="TextBox 3"/>
            <p:cNvSpPr txBox="1"/>
            <p:nvPr/>
          </p:nvSpPr>
          <p:spPr>
            <a:xfrm>
              <a:off x="4047077" y="3931504"/>
              <a:ext cx="110799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黑体" pitchFamily="49" charset="-122"/>
                  <a:ea typeface="黑体" pitchFamily="49" charset="-122"/>
                </a:rPr>
                <a:t>杨仕航</a:t>
              </a:r>
              <a:endParaRPr lang="zh-CN" altLang="en-US" sz="24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54326" y="2900937"/>
              <a:ext cx="4493538" cy="110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800" b="1" dirty="0" smtClean="0">
                  <a:latin typeface="微软雅黑" pitchFamily="34" charset="-122"/>
                  <a:ea typeface="微软雅黑" pitchFamily="34" charset="-122"/>
                </a:rPr>
                <a:t>自定义用户模型</a:t>
              </a:r>
              <a:endParaRPr lang="en-US" altLang="zh-CN" sz="4800" b="1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2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110147" cy="504056"/>
            <a:chOff x="251520" y="260648"/>
            <a:chExt cx="3110147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1879041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1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、拓展方法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038139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3248785" y="2110085"/>
            <a:ext cx="28071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、继承</a:t>
            </a:r>
            <a:r>
              <a:rPr lang="en-US" altLang="zh-CN" dirty="0" smtClean="0"/>
              <a:t>D</a:t>
            </a:r>
            <a:r>
              <a:rPr lang="en-US" altLang="zh-CN" dirty="0" smtClean="0"/>
              <a:t>jango</a:t>
            </a:r>
            <a:r>
              <a:rPr lang="zh-CN" altLang="en-US" dirty="0" smtClean="0"/>
              <a:t>的用户模型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、新的模型拓展关联</a:t>
            </a:r>
            <a:r>
              <a:rPr lang="en-US" altLang="zh-CN" dirty="0" smtClean="0"/>
              <a:t>User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564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70923" cy="504056"/>
            <a:chOff x="251520" y="260648"/>
            <a:chExt cx="3370923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337092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2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、继承</a:t>
              </a:r>
              <a:r>
                <a:rPr lang="en-US" altLang="zh-CN" sz="2400" dirty="0" smtClean="0">
                  <a:latin typeface="+mj-lt"/>
                  <a:ea typeface="黑体" pitchFamily="49" charset="-122"/>
                </a:rPr>
                <a:t>Django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用户模型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617010" y="1299121"/>
            <a:ext cx="3996672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方法：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）自定义模型继承</a:t>
            </a:r>
            <a:r>
              <a:rPr lang="en-US" altLang="zh-CN" dirty="0" err="1" smtClean="0"/>
              <a:t>AbstractUser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）配置</a:t>
            </a:r>
            <a:r>
              <a:rPr lang="en-US" altLang="zh-CN" dirty="0" smtClean="0"/>
              <a:t>settings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AUTH_USER_MODEL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使用：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外键关联</a:t>
            </a:r>
            <a:r>
              <a:rPr lang="en-US" altLang="zh-CN" dirty="0" err="1" smtClean="0"/>
              <a:t>settings.AUTH_USER_MODEL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用</a:t>
            </a:r>
            <a:r>
              <a:rPr lang="en-US" altLang="zh-CN" dirty="0" err="1" smtClean="0"/>
              <a:t>get_user_model</a:t>
            </a:r>
            <a:r>
              <a:rPr lang="zh-CN" altLang="en-US" dirty="0" smtClean="0"/>
              <a:t>的方法获取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模型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3353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3110147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3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、继承的方法优缺点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979712" y="1299121"/>
            <a:ext cx="5416419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）自定义强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）没有不必要的字段（需要继承</a:t>
            </a:r>
            <a:r>
              <a:rPr lang="en-US" altLang="zh-CN" dirty="0" err="1" smtClean="0"/>
              <a:t>AbstractBaseUser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）需要删库重来或者要项目一开始就使用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）配置</a:t>
            </a:r>
            <a:r>
              <a:rPr lang="en-US" altLang="zh-CN" dirty="0" smtClean="0"/>
              <a:t>admin</a:t>
            </a:r>
            <a:r>
              <a:rPr lang="zh-CN" altLang="en-US" dirty="0" smtClean="0"/>
              <a:t>麻烦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1341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49459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4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、新的模型拓展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3497828" y="1354579"/>
            <a:ext cx="214834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方法：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）创建自定义模型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）外键关联</a:t>
            </a:r>
            <a:r>
              <a:rPr lang="en-US" altLang="zh-CN" dirty="0" smtClean="0"/>
              <a:t>User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）直接使用即可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3670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3110147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+mj-lt"/>
                  <a:ea typeface="黑体" pitchFamily="49" charset="-122"/>
                </a:rPr>
                <a:t>5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、拓展的方法优缺点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228249" y="1354579"/>
            <a:ext cx="4687502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）使用方便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）不用删库重来影响整体构架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）存在不必要的字段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）对比继承的方法，查询速度稍稍慢一丁点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6563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79916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+mj-lt"/>
                  <a:ea typeface="黑体" pitchFamily="49" charset="-122"/>
                </a:rPr>
                <a:t>* 源码上传到</a:t>
              </a:r>
              <a:r>
                <a:rPr lang="en-US" altLang="zh-CN" sz="2400" dirty="0" err="1">
                  <a:latin typeface="+mj-lt"/>
                  <a:ea typeface="黑体" pitchFamily="49" charset="-122"/>
                </a:rPr>
                <a:t>G</a:t>
              </a:r>
              <a:r>
                <a:rPr lang="en-US" altLang="zh-CN" sz="2400" dirty="0" err="1" smtClean="0">
                  <a:latin typeface="+mj-lt"/>
                  <a:ea typeface="黑体" pitchFamily="49" charset="-122"/>
                </a:rPr>
                <a:t>ithub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1916832" y="2274426"/>
            <a:ext cx="5310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https://github.com/HaddyYang/django2.0-course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94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27121" y="925646"/>
            <a:ext cx="5889758" cy="3374296"/>
            <a:chOff x="1403648" y="1484784"/>
            <a:chExt cx="6393814" cy="3786309"/>
          </a:xfrm>
        </p:grpSpPr>
        <p:pic>
          <p:nvPicPr>
            <p:cNvPr id="2057" name="Picture 9" descr="C:\Users\Administrator\Downloads\qrcode_for_gh_840841323cb0_258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484784"/>
              <a:ext cx="2891143" cy="3786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9" name="Picture 11" descr="C:\Users\Administrator\Desktop\赞赏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0855" y="1508693"/>
              <a:ext cx="2926607" cy="3717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3588397" y="4302072"/>
            <a:ext cx="1967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smtClean="0"/>
              <a:t>-- The End --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97138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6310</TotalTime>
  <Words>182</Words>
  <Application>Microsoft Office PowerPoint</Application>
  <PresentationFormat>全屏显示(16:9)</PresentationFormat>
  <Paragraphs>40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302</cp:revision>
  <dcterms:created xsi:type="dcterms:W3CDTF">2017-10-22T14:25:01Z</dcterms:created>
  <dcterms:modified xsi:type="dcterms:W3CDTF">2018-05-16T15:54:41Z</dcterms:modified>
</cp:coreProperties>
</file>