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2" r:id="rId4"/>
    <p:sldId id="289" r:id="rId5"/>
    <p:sldId id="290" r:id="rId6"/>
    <p:sldId id="284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32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33028" y="2067693"/>
            <a:ext cx="3877985" cy="1234591"/>
            <a:chOff x="2662103" y="2900937"/>
            <a:chExt cx="387798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2103" y="2900937"/>
              <a:ext cx="387798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修改用户信息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、修改用户信息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074909" y="1902336"/>
            <a:ext cx="99418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、昵称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、邮箱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、密码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、修改昵称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702194" y="1902336"/>
            <a:ext cx="373961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user</a:t>
            </a:r>
            <a:r>
              <a:rPr lang="zh-CN" altLang="en-US" dirty="0" smtClean="0"/>
              <a:t>不定有对应的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（未创建）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昵称不能为</a:t>
            </a:r>
            <a:r>
              <a:rPr lang="zh-CN" altLang="en-US" dirty="0" smtClean="0"/>
              <a:t>空（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表单判断）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、绑定邮箱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787170" y="2131566"/>
            <a:ext cx="156966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需要验证邮箱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发送邮件验证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34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、修改密码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210089" y="2110085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登陆的情况，修改密码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未登录的情况，忘记密码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67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85</Words>
  <Application>Microsoft Office PowerPoint</Application>
  <PresentationFormat>全屏显示(16:9)</PresentationFormat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306</cp:revision>
  <dcterms:created xsi:type="dcterms:W3CDTF">2017-10-22T14:25:01Z</dcterms:created>
  <dcterms:modified xsi:type="dcterms:W3CDTF">2018-05-24T16:47:56Z</dcterms:modified>
</cp:coreProperties>
</file>