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2" r:id="rId4"/>
    <p:sldId id="289" r:id="rId5"/>
    <p:sldId id="290" r:id="rId6"/>
    <p:sldId id="284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33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33028" y="2067693"/>
            <a:ext cx="3877985" cy="1234591"/>
            <a:chOff x="2662103" y="2900937"/>
            <a:chExt cx="387798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2103" y="2900937"/>
              <a:ext cx="387798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发挥邮箱作用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、邮箱发挥作用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556338" y="1902336"/>
            <a:ext cx="203132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减少垃圾用户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保证账户安全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推送消息（通知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、引导用户填写邮箱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955863" y="1347614"/>
            <a:ext cx="31854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可从注册的时候要求填写邮箱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2232" y="32237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发送邮件，填写验证码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5000" y="321982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发送验证邮箱链接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2325" y="32041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直接使用邮箱注册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2" idx="2"/>
            <a:endCxn id="3" idx="0"/>
          </p:cNvCxnSpPr>
          <p:nvPr/>
        </p:nvCxnSpPr>
        <p:spPr>
          <a:xfrm rot="5400000">
            <a:off x="2554495" y="1229677"/>
            <a:ext cx="1368344" cy="261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2" idx="2"/>
            <a:endCxn id="5" idx="0"/>
          </p:cNvCxnSpPr>
          <p:nvPr/>
        </p:nvCxnSpPr>
        <p:spPr>
          <a:xfrm rot="16200000" flipH="1">
            <a:off x="5318967" y="1085084"/>
            <a:ext cx="1348661" cy="2889381"/>
          </a:xfrm>
          <a:prstGeom prst="bentConnector3">
            <a:avLst>
              <a:gd name="adj1" fmla="val 507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2"/>
          </p:cNvCxnSpPr>
          <p:nvPr/>
        </p:nvCxnSpPr>
        <p:spPr>
          <a:xfrm>
            <a:off x="4548607" y="1855445"/>
            <a:ext cx="0" cy="134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72921" y="42279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当然也可以不要求填邮箱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建议：一经</a:t>
            </a:r>
            <a:r>
              <a:rPr lang="zh-CN" altLang="en-US" dirty="0"/>
              <a:t>绑定，不可解绑</a:t>
            </a:r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、修改登录方式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210089" y="2131566"/>
            <a:ext cx="27238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用户名和邮箱均可以登录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34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、修改密码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843808" y="1779662"/>
            <a:ext cx="32047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登录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情况，修改密码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、未登录的情况，忘记密码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发送验证码到邮箱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修复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未删除）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67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7176</TotalTime>
  <Words>124</Words>
  <Application>Microsoft Office PowerPoint</Application>
  <PresentationFormat>全屏显示(16:9)</PresentationFormat>
  <Paragraphs>24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320</cp:revision>
  <dcterms:created xsi:type="dcterms:W3CDTF">2017-10-22T14:25:01Z</dcterms:created>
  <dcterms:modified xsi:type="dcterms:W3CDTF">2018-06-15T19:00:03Z</dcterms:modified>
</cp:coreProperties>
</file>