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2" r:id="rId4"/>
    <p:sldId id="289" r:id="rId5"/>
    <p:sldId id="290" r:id="rId6"/>
    <p:sldId id="284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34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17475" y="2067693"/>
            <a:ext cx="5109091" cy="1234591"/>
            <a:chOff x="2046550" y="2900937"/>
            <a:chExt cx="5109091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6550" y="2900937"/>
              <a:ext cx="5109091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评论发送邮件通知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、利用邮件提高访问量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3281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33012" y="1902336"/>
            <a:ext cx="3493264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进一步发挥邮箱作用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1050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一旦被评论（回复）了，发邮件通知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让用户再次访问我们的网站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、异步发送邮件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730451" y="18923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简单方案：多线程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30451" y="3075806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复杂</a:t>
            </a:r>
            <a:r>
              <a:rPr lang="zh-CN" altLang="en-US" dirty="0" smtClean="0"/>
              <a:t>方案：</a:t>
            </a:r>
            <a:r>
              <a:rPr lang="en-US" altLang="zh-CN" dirty="0" smtClean="0"/>
              <a:t>Celery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3790082" y="2715766"/>
            <a:ext cx="277862" cy="1069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50122" y="2576515"/>
            <a:ext cx="2262158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可防止任务过多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可定时执行一些任务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开销更大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189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简单、实现快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10" idx="1"/>
          </p:cNvCxnSpPr>
          <p:nvPr/>
        </p:nvCxnSpPr>
        <p:spPr>
          <a:xfrm>
            <a:off x="3761776" y="2076986"/>
            <a:ext cx="378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4088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html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邮件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203848" y="225964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让邮件更好看</a:t>
            </a:r>
            <a:endParaRPr lang="en-US" altLang="zh-CN" dirty="0" smtClean="0"/>
          </a:p>
          <a:p>
            <a:r>
              <a:rPr lang="zh-CN" altLang="en-US" dirty="0" smtClean="0"/>
              <a:t>容易被判定为垃圾邮件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4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、网址问题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556338" y="1275606"/>
            <a:ext cx="20313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需要部署到互联网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51720" y="242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3683" y="2427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域名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8284" y="242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6332" y="2427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更新代码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9" idx="2"/>
            <a:endCxn id="6" idx="0"/>
          </p:cNvCxnSpPr>
          <p:nvPr/>
        </p:nvCxnSpPr>
        <p:spPr>
          <a:xfrm>
            <a:off x="6970330" y="2797066"/>
            <a:ext cx="0" cy="480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16332" y="3277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控制版本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2"/>
            <a:endCxn id="12" idx="0"/>
          </p:cNvCxnSpPr>
          <p:nvPr/>
        </p:nvCxnSpPr>
        <p:spPr>
          <a:xfrm>
            <a:off x="6970330" y="3646597"/>
            <a:ext cx="0" cy="500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0139" y="41466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2"/>
            <a:endCxn id="18" idx="0"/>
          </p:cNvCxnSpPr>
          <p:nvPr/>
        </p:nvCxnSpPr>
        <p:spPr>
          <a:xfrm flipH="1">
            <a:off x="5284531" y="2797066"/>
            <a:ext cx="2335" cy="485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61979" y="328253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8867" y="41274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源、免费、好用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8" idx="2"/>
            <a:endCxn id="19" idx="0"/>
          </p:cNvCxnSpPr>
          <p:nvPr/>
        </p:nvCxnSpPr>
        <p:spPr>
          <a:xfrm flipH="1">
            <a:off x="5284530" y="3651870"/>
            <a:ext cx="1" cy="475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" idx="2"/>
            <a:endCxn id="3" idx="0"/>
          </p:cNvCxnSpPr>
          <p:nvPr/>
        </p:nvCxnSpPr>
        <p:spPr>
          <a:xfrm rot="5400000">
            <a:off x="3209004" y="1064736"/>
            <a:ext cx="644297" cy="20816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" idx="2"/>
            <a:endCxn id="7" idx="0"/>
          </p:cNvCxnSpPr>
          <p:nvPr/>
        </p:nvCxnSpPr>
        <p:spPr>
          <a:xfrm rot="5400000">
            <a:off x="3872277" y="1728009"/>
            <a:ext cx="644297" cy="7551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2"/>
            <a:endCxn id="8" idx="0"/>
          </p:cNvCxnSpPr>
          <p:nvPr/>
        </p:nvCxnSpPr>
        <p:spPr>
          <a:xfrm rot="16200000" flipH="1">
            <a:off x="4607285" y="1748152"/>
            <a:ext cx="644297" cy="7148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" idx="2"/>
            <a:endCxn id="9" idx="0"/>
          </p:cNvCxnSpPr>
          <p:nvPr/>
        </p:nvCxnSpPr>
        <p:spPr>
          <a:xfrm rot="16200000" flipH="1">
            <a:off x="5449017" y="906420"/>
            <a:ext cx="644297" cy="23983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116</Words>
  <Application>Microsoft Office PowerPoint</Application>
  <PresentationFormat>全屏显示(16:9)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325</cp:revision>
  <dcterms:created xsi:type="dcterms:W3CDTF">2017-10-22T14:25:01Z</dcterms:created>
  <dcterms:modified xsi:type="dcterms:W3CDTF">2018-06-25T16:08:17Z</dcterms:modified>
</cp:coreProperties>
</file>