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8" r:id="rId3"/>
    <p:sldId id="291" r:id="rId4"/>
    <p:sldId id="282" r:id="rId5"/>
    <p:sldId id="289" r:id="rId6"/>
    <p:sldId id="284" r:id="rId7"/>
    <p:sldId id="261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4660"/>
  </p:normalViewPr>
  <p:slideViewPr>
    <p:cSldViewPr>
      <p:cViewPr varScale="1">
        <p:scale>
          <a:sx n="95" d="100"/>
          <a:sy n="95" d="100"/>
        </p:scale>
        <p:origin x="-64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35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563023" y="2067693"/>
            <a:ext cx="6017994" cy="1234591"/>
            <a:chOff x="1592098" y="2900937"/>
            <a:chExt cx="6017994" cy="1646120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4"/>
              <a:ext cx="11079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92098" y="2900937"/>
              <a:ext cx="6017994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部署准备（一）：</a:t>
              </a:r>
              <a:r>
                <a:rPr lang="en-US" altLang="zh-CN" sz="4800" b="1" dirty="0" err="1" smtClean="0">
                  <a:latin typeface="微软雅黑" pitchFamily="34" charset="-122"/>
                  <a:ea typeface="微软雅黑" pitchFamily="34" charset="-122"/>
                </a:rPr>
                <a:t>Git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04818" cy="504056"/>
            <a:chOff x="251520" y="260648"/>
            <a:chExt cx="330481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193835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、什么是</a:t>
              </a:r>
              <a:r>
                <a:rPr lang="en-US" altLang="zh-CN" sz="2400" dirty="0" err="1" smtClean="0">
                  <a:latin typeface="+mj-lt"/>
                  <a:ea typeface="黑体" pitchFamily="49" charset="-122"/>
                </a:rPr>
                <a:t>Git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3281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555776" y="1707654"/>
            <a:ext cx="395492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 smtClean="0"/>
              <a:t>Git</a:t>
            </a:r>
            <a:r>
              <a:rPr lang="zh-CN" altLang="en-US" b="1" dirty="0" smtClean="0"/>
              <a:t>是一款开源的分布式版本控制系统</a:t>
            </a:r>
            <a:endParaRPr lang="en-US" altLang="zh-CN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63687" y="2427734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随着敲代码和修改代码，我们的代码会更新很多个版本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27654" y="2900613"/>
            <a:ext cx="3196709" cy="460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版本控制</a:t>
            </a:r>
            <a:r>
              <a:rPr lang="zh-CN" altLang="en-US" b="1" dirty="0" smtClean="0"/>
              <a:t>系统：</a:t>
            </a:r>
            <a:r>
              <a:rPr lang="zh-CN" altLang="en-US" dirty="0" smtClean="0"/>
              <a:t>控制代码版本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7564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04818" cy="504056"/>
            <a:chOff x="251520" y="260648"/>
            <a:chExt cx="330481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80237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、集中式和</a:t>
              </a:r>
              <a:r>
                <a:rPr lang="zh-CN" altLang="en-US" sz="2400" dirty="0" smtClean="0">
                  <a:ea typeface="黑体" pitchFamily="49" charset="-122"/>
                </a:rPr>
                <a:t>分布式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3281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椭圆 4"/>
          <p:cNvSpPr/>
          <p:nvPr/>
        </p:nvSpPr>
        <p:spPr>
          <a:xfrm>
            <a:off x="2109158" y="1256047"/>
            <a:ext cx="1270945" cy="1243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中央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服务器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1461086" y="3363838"/>
            <a:ext cx="7920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A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3203848" y="3339712"/>
            <a:ext cx="7920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B</a:t>
            </a:r>
            <a:endParaRPr lang="zh-CN" altLang="en-US" b="1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938087" y="2499742"/>
            <a:ext cx="504056" cy="824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3005826" y="2499742"/>
            <a:ext cx="39604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367506" y="429994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黑体" pitchFamily="49" charset="-122"/>
              </a:rPr>
              <a:t>集中式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148064" y="1670040"/>
            <a:ext cx="7920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A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7178858" y="1292990"/>
            <a:ext cx="7920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B</a:t>
            </a:r>
            <a:endParaRPr lang="zh-CN" altLang="en-US" b="1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1857132" y="2499742"/>
            <a:ext cx="495804" cy="772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5999728" y="1554346"/>
            <a:ext cx="1035114" cy="38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145542" y="2499742"/>
            <a:ext cx="39622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494782" y="3282538"/>
            <a:ext cx="7920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</a:t>
            </a:r>
            <a:endParaRPr lang="zh-CN" altLang="en-US" b="1" dirty="0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7125516" y="2118467"/>
            <a:ext cx="359376" cy="964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7253396" y="2118467"/>
            <a:ext cx="321506" cy="970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720696" y="2600680"/>
            <a:ext cx="727878" cy="609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 flipV="1">
            <a:off x="5810706" y="2506198"/>
            <a:ext cx="684076" cy="612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6037421" y="1670040"/>
            <a:ext cx="1088095" cy="395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248353" y="429065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黑体" pitchFamily="49" charset="-122"/>
              </a:rPr>
              <a:t>分布式</a:t>
            </a:r>
          </a:p>
        </p:txBody>
      </p:sp>
    </p:spTree>
    <p:extLst>
      <p:ext uri="{BB962C8B-B14F-4D97-AF65-F5344CB8AC3E}">
        <p14:creationId xmlns:p14="http://schemas.microsoft.com/office/powerpoint/2010/main" val="30236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55390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3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、为什么使用</a:t>
              </a:r>
              <a:r>
                <a:rPr lang="en-US" altLang="zh-CN" sz="2400" dirty="0" err="1" smtClean="0">
                  <a:latin typeface="+mj-lt"/>
                  <a:ea typeface="黑体" pitchFamily="49" charset="-122"/>
                </a:rPr>
                <a:t>Git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987824" y="2067694"/>
            <a:ext cx="3071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、快速控制服务器代码版本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、有利于团队协作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335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24612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4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、如何使用</a:t>
              </a:r>
              <a:r>
                <a:rPr lang="en-US" altLang="zh-CN" sz="2400" dirty="0" err="1" smtClean="0">
                  <a:latin typeface="+mj-lt"/>
                  <a:ea typeface="黑体" pitchFamily="49" charset="-122"/>
                </a:rPr>
                <a:t>Git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067944" y="1131590"/>
            <a:ext cx="4291559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、安装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Mac</a:t>
            </a:r>
            <a:r>
              <a:rPr lang="zh-CN" altLang="en-US" dirty="0" smtClean="0"/>
              <a:t>一般默认有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、使用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、下载代码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smtClean="0"/>
              <a:t>clone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、查看状态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/>
              <a:t>5</a:t>
            </a:r>
            <a:r>
              <a:rPr lang="zh-CN" altLang="en-US" dirty="0" smtClean="0"/>
              <a:t>、添加代码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smtClean="0"/>
              <a:t>add .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6</a:t>
            </a:r>
            <a:r>
              <a:rPr lang="zh-CN" altLang="en-US" dirty="0" smtClean="0"/>
              <a:t>、忽略文件 </a:t>
            </a:r>
            <a:r>
              <a:rPr lang="en-US" altLang="zh-CN" dirty="0" smtClean="0"/>
              <a:t>ignore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7</a:t>
            </a:r>
            <a:r>
              <a:rPr lang="zh-CN" altLang="en-US" dirty="0" smtClean="0"/>
              <a:t>、提交代码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smtClean="0"/>
              <a:t>commit -m "</a:t>
            </a:r>
            <a:r>
              <a:rPr lang="zh-CN" altLang="en-US" dirty="0" smtClean="0"/>
              <a:t>描述</a:t>
            </a:r>
            <a:r>
              <a:rPr lang="en-US" altLang="zh-CN" dirty="0" smtClean="0"/>
              <a:t>“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8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pull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9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</a:t>
            </a:r>
            <a:r>
              <a:rPr lang="en-US" altLang="zh-CN" dirty="0" smtClean="0"/>
              <a:t>. 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smtClean="0"/>
              <a:t>log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20485" y="21938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寄存区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31930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编辑区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5068" y="41819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现有代码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20485" y="13315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版本库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0"/>
            <a:endCxn id="4" idx="2"/>
          </p:cNvCxnSpPr>
          <p:nvPr/>
        </p:nvCxnSpPr>
        <p:spPr>
          <a:xfrm flipH="1" flipV="1">
            <a:off x="2058254" y="3562414"/>
            <a:ext cx="812" cy="619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0"/>
            <a:endCxn id="2" idx="2"/>
          </p:cNvCxnSpPr>
          <p:nvPr/>
        </p:nvCxnSpPr>
        <p:spPr>
          <a:xfrm flipV="1">
            <a:off x="2058254" y="2563183"/>
            <a:ext cx="813" cy="629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" idx="0"/>
            <a:endCxn id="6" idx="2"/>
          </p:cNvCxnSpPr>
          <p:nvPr/>
        </p:nvCxnSpPr>
        <p:spPr>
          <a:xfrm flipV="1">
            <a:off x="2059067" y="1700867"/>
            <a:ext cx="0" cy="492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41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79916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j-lt"/>
                  <a:ea typeface="黑体" pitchFamily="49" charset="-122"/>
                </a:rPr>
                <a:t>* 源码上传到</a:t>
              </a:r>
              <a:r>
                <a:rPr lang="en-US" altLang="zh-CN" sz="2400" dirty="0" err="1">
                  <a:latin typeface="+mj-lt"/>
                  <a:ea typeface="黑体" pitchFamily="49" charset="-122"/>
                </a:rPr>
                <a:t>G</a:t>
              </a:r>
              <a:r>
                <a:rPr lang="en-US" altLang="zh-CN" sz="2400" dirty="0" err="1" smtClean="0">
                  <a:latin typeface="+mj-lt"/>
                  <a:ea typeface="黑体" pitchFamily="49" charset="-122"/>
                </a:rPr>
                <a:t>ithub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1916832" y="2274426"/>
            <a:ext cx="531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https://github.com/HaddyYang/django2.0-course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7498</TotalTime>
  <Words>173</Words>
  <Application>Microsoft Office PowerPoint</Application>
  <PresentationFormat>全屏显示(16:9)</PresentationFormat>
  <Paragraphs>38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337</cp:revision>
  <dcterms:created xsi:type="dcterms:W3CDTF">2017-10-22T14:25:01Z</dcterms:created>
  <dcterms:modified xsi:type="dcterms:W3CDTF">2018-07-02T18:27:12Z</dcterms:modified>
</cp:coreProperties>
</file>