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9" r:id="rId5"/>
    <p:sldId id="290" r:id="rId6"/>
    <p:sldId id="291" r:id="rId7"/>
    <p:sldId id="284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36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18616" y="2067693"/>
            <a:ext cx="7306807" cy="1234591"/>
            <a:chOff x="947691" y="2900937"/>
            <a:chExt cx="7306807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7691" y="2900937"/>
              <a:ext cx="7306807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部署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准备（二）：</a:t>
              </a:r>
              <a:r>
                <a:rPr lang="en-US" altLang="zh-CN" sz="4800" b="1" dirty="0">
                  <a:latin typeface="微软雅黑" pitchFamily="34" charset="-122"/>
                  <a:ea typeface="微软雅黑" pitchFamily="34" charset="-122"/>
                </a:rPr>
                <a:t>MySQL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513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、什么是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MySQL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81950" y="2317835"/>
            <a:ext cx="45801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MySQL</a:t>
            </a:r>
            <a:r>
              <a:rPr lang="zh-CN" altLang="en-US" b="1" dirty="0" smtClean="0"/>
              <a:t>是一款跨平台的开源的关系型数据库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06686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、为什么使用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MySQL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2501"/>
              </p:ext>
            </p:extLst>
          </p:nvPr>
        </p:nvGraphicFramePr>
        <p:xfrm>
          <a:off x="1331640" y="1635646"/>
          <a:ext cx="648072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88480"/>
                <a:gridCol w="216024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SQLite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为服务器端而设计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轻量级、可嵌入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高并发访问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占用内存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smtClean="0"/>
                        <a:t>SQLite</a:t>
                      </a:r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适合桌面应用和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手机应用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5908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、如何使用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MySQL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39752" y="1059582"/>
            <a:ext cx="549881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MySQL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1</a:t>
            </a:r>
            <a:r>
              <a:rPr lang="zh-CN" altLang="en-US" dirty="0" smtClean="0"/>
              <a:t>）下载</a:t>
            </a:r>
            <a:r>
              <a:rPr lang="en-US" altLang="zh-CN" dirty="0" smtClean="0"/>
              <a:t>MySQL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    2</a:t>
            </a:r>
            <a:r>
              <a:rPr lang="zh-CN" altLang="en-US" dirty="0" smtClean="0"/>
              <a:t>）路径加入系统环境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）配置</a:t>
            </a:r>
            <a:r>
              <a:rPr lang="en-US" altLang="zh-CN" dirty="0" smtClean="0"/>
              <a:t>MySQL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4</a:t>
            </a:r>
            <a:r>
              <a:rPr lang="zh-CN" altLang="en-US" dirty="0" smtClean="0"/>
              <a:t>）启动服务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5</a:t>
            </a:r>
            <a:r>
              <a:rPr lang="zh-CN" altLang="en-US" dirty="0" smtClean="0"/>
              <a:t>）设置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/>
              <a:t> </a:t>
            </a:r>
            <a:r>
              <a:rPr lang="en-US" altLang="zh-CN" dirty="0"/>
              <a:t>   alter user 'root'@'</a:t>
            </a:r>
            <a:r>
              <a:rPr lang="en-US" altLang="zh-CN" dirty="0" err="1"/>
              <a:t>localhost</a:t>
            </a:r>
            <a:r>
              <a:rPr lang="en-US" altLang="zh-CN" dirty="0"/>
              <a:t>' identified by '</a:t>
            </a:r>
            <a:r>
              <a:rPr lang="en-US" altLang="zh-CN" dirty="0" err="1"/>
              <a:t>test123456</a:t>
            </a:r>
            <a:r>
              <a:rPr lang="en-US" altLang="zh-CN" dirty="0"/>
              <a:t>';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创建</a:t>
            </a:r>
            <a:r>
              <a:rPr lang="zh-CN" altLang="en-US" dirty="0" smtClean="0"/>
              <a:t>数据库（注意字符编码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、创建表（应用数据库迁移文件）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、若有缓存表，也需创建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、迁移数据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694484" y="1347614"/>
            <a:ext cx="18845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SQLite  </a:t>
            </a:r>
            <a:r>
              <a:rPr lang="en-US" altLang="zh-CN" dirty="0" smtClean="0">
                <a:sym typeface="Wingdings" pitchFamily="2" charset="2"/>
              </a:rPr>
              <a:t>  MySQL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83768" y="2355726"/>
            <a:ext cx="4305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导出导入数据的命令完成迁移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python manage.py </a:t>
            </a:r>
            <a:r>
              <a:rPr lang="en-US" altLang="zh-CN" dirty="0" err="1" smtClean="0"/>
              <a:t>dumpdata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data.json</a:t>
            </a:r>
            <a:endParaRPr lang="en-US" altLang="zh-CN" dirty="0" smtClean="0"/>
          </a:p>
          <a:p>
            <a:r>
              <a:rPr lang="en-US" altLang="zh-CN" dirty="0" smtClean="0"/>
              <a:t>python manage.py </a:t>
            </a:r>
            <a:r>
              <a:rPr lang="en-US" altLang="zh-CN" dirty="0" err="1" smtClean="0"/>
              <a:t>loaddata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5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、时区问题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79682" y="2274426"/>
            <a:ext cx="358463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* 日期归档文章的数量显示不正确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995287" y="285049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没有加载时区相关的表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9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197</Words>
  <Application>Microsoft Office PowerPoint</Application>
  <PresentationFormat>全屏显示(16:9)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349</cp:revision>
  <dcterms:created xsi:type="dcterms:W3CDTF">2017-10-22T14:25:01Z</dcterms:created>
  <dcterms:modified xsi:type="dcterms:W3CDTF">2018-07-07T18:07:21Z</dcterms:modified>
</cp:coreProperties>
</file>