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2" r:id="rId3"/>
    <p:sldId id="293" r:id="rId4"/>
    <p:sldId id="288" r:id="rId5"/>
    <p:sldId id="282" r:id="rId6"/>
    <p:sldId id="289" r:id="rId7"/>
    <p:sldId id="294" r:id="rId8"/>
    <p:sldId id="284" r:id="rId9"/>
    <p:sldId id="261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37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4147" y="2067693"/>
            <a:ext cx="6955751" cy="1234591"/>
            <a:chOff x="1123222" y="2900937"/>
            <a:chExt cx="6955751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3222" y="2900937"/>
              <a:ext cx="695575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部署准备（三）：服务器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、什么是服务器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椭圆 1"/>
          <p:cNvSpPr/>
          <p:nvPr/>
        </p:nvSpPr>
        <p:spPr>
          <a:xfrm>
            <a:off x="3705025" y="1025272"/>
            <a:ext cx="1739251" cy="1195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23716" y="14277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81786" y="184795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80312" y="182609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574651" y="158691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10655" y="12837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69320" y="151679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6"/>
            <a:endCxn id="10" idx="0"/>
          </p:cNvCxnSpPr>
          <p:nvPr/>
        </p:nvCxnSpPr>
        <p:spPr>
          <a:xfrm>
            <a:off x="4295724" y="1463728"/>
            <a:ext cx="314931" cy="12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5"/>
            <a:endCxn id="10" idx="6"/>
          </p:cNvCxnSpPr>
          <p:nvPr/>
        </p:nvCxnSpPr>
        <p:spPr>
          <a:xfrm flipH="1">
            <a:off x="4646659" y="1345171"/>
            <a:ext cx="25459" cy="277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2" idx="6"/>
            <a:endCxn id="10" idx="5"/>
          </p:cNvCxnSpPr>
          <p:nvPr/>
        </p:nvCxnSpPr>
        <p:spPr>
          <a:xfrm flipH="1">
            <a:off x="4636114" y="1552799"/>
            <a:ext cx="305214" cy="9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7"/>
            <a:endCxn id="10" idx="5"/>
          </p:cNvCxnSpPr>
          <p:nvPr/>
        </p:nvCxnSpPr>
        <p:spPr>
          <a:xfrm flipH="1" flipV="1">
            <a:off x="4636114" y="1648377"/>
            <a:ext cx="305661" cy="18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0"/>
            <a:endCxn id="10" idx="3"/>
          </p:cNvCxnSpPr>
          <p:nvPr/>
        </p:nvCxnSpPr>
        <p:spPr>
          <a:xfrm flipV="1">
            <a:off x="4317790" y="1648377"/>
            <a:ext cx="267406" cy="19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687990" y="2762217"/>
            <a:ext cx="1739251" cy="1195292"/>
            <a:chOff x="5820947" y="2670697"/>
            <a:chExt cx="1739251" cy="1195292"/>
          </a:xfrm>
        </p:grpSpPr>
        <p:sp>
          <p:nvSpPr>
            <p:cNvPr id="23" name="椭圆 22"/>
            <p:cNvSpPr/>
            <p:nvPr/>
          </p:nvSpPr>
          <p:spPr>
            <a:xfrm>
              <a:off x="6303235" y="320892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519259" y="351631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924226" y="349446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618565" y="3255280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654569" y="295207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879299" y="306490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3" idx="6"/>
              <a:endCxn id="26" idx="0"/>
            </p:cNvCxnSpPr>
            <p:nvPr/>
          </p:nvCxnSpPr>
          <p:spPr>
            <a:xfrm>
              <a:off x="6375243" y="3244928"/>
              <a:ext cx="279326" cy="10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5"/>
              <a:endCxn id="26" idx="6"/>
            </p:cNvCxnSpPr>
            <p:nvPr/>
          </p:nvCxnSpPr>
          <p:spPr>
            <a:xfrm flipH="1">
              <a:off x="6690573" y="3013537"/>
              <a:ext cx="25459" cy="277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8" idx="6"/>
              <a:endCxn id="26" idx="5"/>
            </p:cNvCxnSpPr>
            <p:nvPr/>
          </p:nvCxnSpPr>
          <p:spPr>
            <a:xfrm flipH="1">
              <a:off x="6680028" y="3100912"/>
              <a:ext cx="271279" cy="215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7"/>
              <a:endCxn id="26" idx="5"/>
            </p:cNvCxnSpPr>
            <p:nvPr/>
          </p:nvCxnSpPr>
          <p:spPr>
            <a:xfrm flipH="1" flipV="1">
              <a:off x="6680028" y="3316743"/>
              <a:ext cx="305661" cy="188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0"/>
              <a:endCxn id="26" idx="3"/>
            </p:cNvCxnSpPr>
            <p:nvPr/>
          </p:nvCxnSpPr>
          <p:spPr>
            <a:xfrm flipV="1">
              <a:off x="6555263" y="3316743"/>
              <a:ext cx="73847" cy="199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820947" y="2670697"/>
              <a:ext cx="1739251" cy="1195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91680" y="3052935"/>
            <a:ext cx="1739251" cy="1195292"/>
            <a:chOff x="2392838" y="2738641"/>
            <a:chExt cx="1739251" cy="1195292"/>
          </a:xfrm>
        </p:grpSpPr>
        <p:sp>
          <p:nvSpPr>
            <p:cNvPr id="36" name="椭圆 35"/>
            <p:cNvSpPr/>
            <p:nvPr/>
          </p:nvSpPr>
          <p:spPr>
            <a:xfrm>
              <a:off x="2875126" y="327686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091150" y="3584261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96117" y="356240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90456" y="3323224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226460" y="3020018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451190" y="313285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36" idx="6"/>
              <a:endCxn id="39" idx="0"/>
            </p:cNvCxnSpPr>
            <p:nvPr/>
          </p:nvCxnSpPr>
          <p:spPr>
            <a:xfrm>
              <a:off x="2947134" y="3312872"/>
              <a:ext cx="279326" cy="10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40" idx="5"/>
              <a:endCxn id="39" idx="6"/>
            </p:cNvCxnSpPr>
            <p:nvPr/>
          </p:nvCxnSpPr>
          <p:spPr>
            <a:xfrm flipH="1">
              <a:off x="3262464" y="3081481"/>
              <a:ext cx="25459" cy="277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1" idx="6"/>
              <a:endCxn id="39" idx="5"/>
            </p:cNvCxnSpPr>
            <p:nvPr/>
          </p:nvCxnSpPr>
          <p:spPr>
            <a:xfrm flipH="1">
              <a:off x="3251919" y="3168856"/>
              <a:ext cx="271279" cy="215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7"/>
              <a:endCxn id="39" idx="5"/>
            </p:cNvCxnSpPr>
            <p:nvPr/>
          </p:nvCxnSpPr>
          <p:spPr>
            <a:xfrm flipH="1" flipV="1">
              <a:off x="3251919" y="3384687"/>
              <a:ext cx="305661" cy="188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7" idx="0"/>
              <a:endCxn id="39" idx="3"/>
            </p:cNvCxnSpPr>
            <p:nvPr/>
          </p:nvCxnSpPr>
          <p:spPr>
            <a:xfrm flipV="1">
              <a:off x="3127154" y="3384687"/>
              <a:ext cx="73847" cy="199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2392838" y="2738641"/>
              <a:ext cx="1739251" cy="1195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云形 47"/>
          <p:cNvSpPr/>
          <p:nvPr/>
        </p:nvSpPr>
        <p:spPr>
          <a:xfrm>
            <a:off x="4047305" y="2674329"/>
            <a:ext cx="1126699" cy="8456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>
            <a:stCxn id="2" idx="4"/>
            <a:endCxn id="48" idx="3"/>
          </p:cNvCxnSpPr>
          <p:nvPr/>
        </p:nvCxnSpPr>
        <p:spPr>
          <a:xfrm>
            <a:off x="4574651" y="2220564"/>
            <a:ext cx="36004" cy="50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6"/>
          </p:cNvCxnSpPr>
          <p:nvPr/>
        </p:nvCxnSpPr>
        <p:spPr>
          <a:xfrm flipV="1">
            <a:off x="3430931" y="3334312"/>
            <a:ext cx="723140" cy="316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4" idx="2"/>
          </p:cNvCxnSpPr>
          <p:nvPr/>
        </p:nvCxnSpPr>
        <p:spPr>
          <a:xfrm flipH="1" flipV="1">
            <a:off x="5087115" y="3228436"/>
            <a:ext cx="600875" cy="13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54071" y="35965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33978" y="40635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流通信息，存储数据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02574" y="4432893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服务器是为我们提供服务的计算机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访问某个网站实际上是访问某个服务器给我们提供的信息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2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48" grpId="0" animBg="1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、什么是服务器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75656" y="170765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为了让别人通过互联网访问到我们的网站</a:t>
            </a:r>
            <a:endParaRPr lang="en-US" altLang="zh-CN" dirty="0" smtClean="0"/>
          </a:p>
          <a:p>
            <a:r>
              <a:rPr lang="zh-CN" altLang="en-US" dirty="0" smtClean="0"/>
              <a:t>需要在互联网上的服务器上部署我们的网站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20301" y="2353985"/>
            <a:ext cx="4225837" cy="1527661"/>
            <a:chOff x="2054584" y="1920196"/>
            <a:chExt cx="4225837" cy="1527661"/>
          </a:xfrm>
        </p:grpSpPr>
        <p:sp>
          <p:nvSpPr>
            <p:cNvPr id="3" name="TextBox 2"/>
            <p:cNvSpPr txBox="1"/>
            <p:nvPr/>
          </p:nvSpPr>
          <p:spPr>
            <a:xfrm>
              <a:off x="2054584" y="2663027"/>
              <a:ext cx="422583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、租用或购买别人的服务器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、把自己电脑弄成服务器并接入互联网</a:t>
              </a:r>
              <a:endParaRPr lang="en-US" altLang="zh-CN" dirty="0" smtClean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995180" y="1920196"/>
              <a:ext cx="0" cy="649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671144" y="1920196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148064" y="2727484"/>
            <a:ext cx="2562964" cy="1181060"/>
            <a:chOff x="4499992" y="2727484"/>
            <a:chExt cx="2562964" cy="118106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4499992" y="3291830"/>
              <a:ext cx="108012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左大括号 17"/>
            <p:cNvSpPr/>
            <p:nvPr/>
          </p:nvSpPr>
          <p:spPr>
            <a:xfrm>
              <a:off x="5580112" y="2859782"/>
              <a:ext cx="144016" cy="8640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4128" y="27274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传统服务器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4128" y="35392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云服务器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04248" y="3096816"/>
            <a:ext cx="646331" cy="392415"/>
            <a:chOff x="6156176" y="3096816"/>
            <a:chExt cx="646331" cy="392415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6156176" y="3096816"/>
              <a:ext cx="0" cy="392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56176" y="31588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虚拟化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81067" y="3982293"/>
            <a:ext cx="1890261" cy="760730"/>
            <a:chOff x="5316418" y="3096816"/>
            <a:chExt cx="1890261" cy="760730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6156176" y="3096816"/>
              <a:ext cx="0" cy="392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16418" y="3488214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购买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租用服务器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2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725700" cy="504056"/>
            <a:chOff x="251520" y="260648"/>
            <a:chExt cx="3725700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72570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常见的服务器操作系统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65369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345957" y="1325843"/>
            <a:ext cx="108202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Windows</a:t>
            </a:r>
            <a:endParaRPr lang="en-US" altLang="zh-CN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31951" y="1325843"/>
            <a:ext cx="69121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Linux</a:t>
            </a:r>
            <a:endParaRPr lang="en-US" altLang="zh-CN" sz="16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743854" y="1790714"/>
            <a:ext cx="0" cy="229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25316" y="213970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Asp/Asp.net/…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8259" y="2914053"/>
            <a:ext cx="156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安全性：不足</a:t>
            </a:r>
            <a:endParaRPr lang="en-US" altLang="zh-CN" dirty="0" smtClean="0"/>
          </a:p>
          <a:p>
            <a:r>
              <a:rPr lang="zh-CN" altLang="en-US" dirty="0"/>
              <a:t>易用</a:t>
            </a:r>
            <a:r>
              <a:rPr lang="zh-CN" altLang="en-US" dirty="0" smtClean="0"/>
              <a:t>性：易用</a:t>
            </a:r>
            <a:endParaRPr lang="en-US" altLang="zh-CN" dirty="0" smtClean="0"/>
          </a:p>
          <a:p>
            <a:r>
              <a:rPr lang="zh-CN" altLang="en-US" dirty="0" smtClean="0"/>
              <a:t>性能：弱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2139702"/>
            <a:ext cx="240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PHP</a:t>
            </a:r>
            <a:r>
              <a:rPr lang="en-US" altLang="zh-CN" dirty="0" smtClean="0"/>
              <a:t>/Java/Python/Go/…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4635" y="3210530"/>
            <a:ext cx="244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对于</a:t>
            </a:r>
            <a:r>
              <a:rPr lang="en-US" altLang="zh-CN" dirty="0"/>
              <a:t>Windows</a:t>
            </a:r>
            <a:r>
              <a:rPr lang="zh-CN" altLang="en-US" dirty="0"/>
              <a:t>用户来说</a:t>
            </a:r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5162515" y="2914053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安全性：强</a:t>
            </a:r>
            <a:endParaRPr lang="en-US" altLang="zh-CN" dirty="0" smtClean="0"/>
          </a:p>
          <a:p>
            <a:r>
              <a:rPr lang="zh-CN" altLang="en-US" dirty="0"/>
              <a:t>易用</a:t>
            </a:r>
            <a:r>
              <a:rPr lang="zh-CN" altLang="en-US" dirty="0" smtClean="0"/>
              <a:t>性：有难度</a:t>
            </a:r>
            <a:endParaRPr lang="en-US" altLang="zh-CN" dirty="0" smtClean="0"/>
          </a:p>
          <a:p>
            <a:r>
              <a:rPr lang="zh-CN" altLang="en-US" dirty="0" smtClean="0"/>
              <a:t>性能：强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67327" y="4403308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：建议使用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5182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、常用的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Linux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发行版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419872" y="156363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Ubuntu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3906" y="1563638"/>
            <a:ext cx="87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CentOS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4997" y="20676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更稳定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077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更多支持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743854" y="1790714"/>
            <a:ext cx="0" cy="164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340661" y="2571750"/>
            <a:ext cx="86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apt-get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82755" y="257175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yum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85607" y="4403308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部署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：选择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作为演示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、安装网站运行的基础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39752" y="2232759"/>
            <a:ext cx="176843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代码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数据库：</a:t>
            </a:r>
            <a:r>
              <a:rPr lang="en-US" altLang="zh-CN" dirty="0" smtClean="0"/>
              <a:t>MySQL</a:t>
            </a:r>
            <a:endParaRPr lang="en-US" altLang="zh-CN" dirty="0" smtClean="0"/>
          </a:p>
        </p:txBody>
      </p:sp>
      <p:sp>
        <p:nvSpPr>
          <p:cNvPr id="2" name="左大括号 1"/>
          <p:cNvSpPr/>
          <p:nvPr/>
        </p:nvSpPr>
        <p:spPr>
          <a:xfrm>
            <a:off x="3197263" y="2130352"/>
            <a:ext cx="144016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6194" y="1944727"/>
            <a:ext cx="4512069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代码运行基础：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及相关库（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传输代码：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、部署网站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3708" y="1916430"/>
            <a:ext cx="563558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服务器软件完成部署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服务器软件：</a:t>
            </a:r>
            <a:r>
              <a:rPr lang="zh-CN" altLang="en-US" dirty="0"/>
              <a:t>可以向浏览器等</a:t>
            </a:r>
            <a:r>
              <a:rPr lang="en-US" altLang="zh-CN" dirty="0"/>
              <a:t>Web</a:t>
            </a:r>
            <a:r>
              <a:rPr lang="zh-CN" altLang="en-US" dirty="0"/>
              <a:t>客户端提供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9641</TotalTime>
  <Words>234</Words>
  <Application>Microsoft Office PowerPoint</Application>
  <PresentationFormat>全屏显示(16:9)</PresentationFormat>
  <Paragraphs>51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372</cp:revision>
  <dcterms:created xsi:type="dcterms:W3CDTF">2017-10-22T14:25:01Z</dcterms:created>
  <dcterms:modified xsi:type="dcterms:W3CDTF">2018-07-21T18:37:43Z</dcterms:modified>
</cp:coreProperties>
</file>