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92" r:id="rId3"/>
    <p:sldId id="295" r:id="rId4"/>
    <p:sldId id="293" r:id="rId5"/>
    <p:sldId id="284" r:id="rId6"/>
    <p:sldId id="261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7" autoAdjust="0"/>
    <p:restoredTop sz="94660"/>
  </p:normalViewPr>
  <p:slideViewPr>
    <p:cSldViewPr>
      <p:cViewPr varScale="1">
        <p:scale>
          <a:sx n="92" d="100"/>
          <a:sy n="92" d="100"/>
        </p:scale>
        <p:origin x="-73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3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6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7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6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4727-EA84-4B30-B5F5-30B2C8A8F5FD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56028" y="-1409026"/>
            <a:ext cx="6631944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9600" dirty="0" smtClean="0">
                <a:solidFill>
                  <a:schemeClr val="bg1">
                    <a:lumMod val="85000"/>
                  </a:schemeClr>
                </a:solidFill>
              </a:rPr>
              <a:t>38</a:t>
            </a:r>
            <a:endParaRPr lang="zh-CN" altLang="en-US" sz="496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17670" y="2067693"/>
            <a:ext cx="7908705" cy="1234591"/>
            <a:chOff x="646745" y="2900937"/>
            <a:chExt cx="7908705" cy="1646120"/>
          </a:xfrm>
        </p:grpSpPr>
        <p:sp>
          <p:nvSpPr>
            <p:cNvPr id="4" name="TextBox 3"/>
            <p:cNvSpPr txBox="1"/>
            <p:nvPr/>
          </p:nvSpPr>
          <p:spPr>
            <a:xfrm>
              <a:off x="4047077" y="3931504"/>
              <a:ext cx="110799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黑体" pitchFamily="49" charset="-122"/>
                  <a:ea typeface="黑体" pitchFamily="49" charset="-122"/>
                </a:rPr>
                <a:t>杨仕航</a:t>
              </a:r>
              <a:endParaRPr lang="zh-CN" altLang="en-US" sz="2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6745" y="2900937"/>
              <a:ext cx="7908705" cy="110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b="1" dirty="0" smtClean="0">
                  <a:latin typeface="微软雅黑" pitchFamily="34" charset="-122"/>
                  <a:ea typeface="微软雅黑" pitchFamily="34" charset="-122"/>
                </a:rPr>
                <a:t>用</a:t>
              </a:r>
              <a:r>
                <a:rPr lang="en-US" altLang="zh-CN" sz="4800" b="1" dirty="0" err="1" smtClean="0">
                  <a:latin typeface="微软雅黑" pitchFamily="34" charset="-122"/>
                  <a:ea typeface="微软雅黑" pitchFamily="34" charset="-122"/>
                </a:rPr>
                <a:t>Apache+mod_wsgi</a:t>
              </a:r>
              <a:r>
                <a:rPr lang="zh-CN" altLang="en-US" sz="4800" b="1" dirty="0">
                  <a:latin typeface="微软雅黑" pitchFamily="34" charset="-122"/>
                  <a:ea typeface="微软雅黑" pitchFamily="34" charset="-122"/>
                </a:rPr>
                <a:t>部署</a:t>
              </a:r>
              <a:endParaRPr lang="en-US" altLang="zh-CN" sz="48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2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950633" cy="504056"/>
            <a:chOff x="251520" y="260648"/>
            <a:chExt cx="3950633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395063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1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</a:t>
              </a:r>
              <a:r>
                <a:rPr lang="en-US" altLang="zh-CN" sz="2400" dirty="0" smtClean="0">
                  <a:latin typeface="+mj-lt"/>
                  <a:ea typeface="黑体" pitchFamily="49" charset="-122"/>
                </a:rPr>
                <a:t>web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服务器怎么提供服务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744416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245678" y="11315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浏览器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57646" y="206769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web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44594" y="3169580"/>
            <a:ext cx="200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web</a:t>
            </a:r>
            <a:r>
              <a:rPr lang="zh-CN" altLang="en-US" dirty="0" smtClean="0"/>
              <a:t>服务器软件</a:t>
            </a:r>
            <a:endParaRPr lang="zh-CN" altLang="en-US" dirty="0"/>
          </a:p>
        </p:txBody>
      </p:sp>
      <p:grpSp>
        <p:nvGrpSpPr>
          <p:cNvPr id="45" name="组合 44"/>
          <p:cNvGrpSpPr/>
          <p:nvPr/>
        </p:nvGrpSpPr>
        <p:grpSpPr>
          <a:xfrm>
            <a:off x="1885638" y="1500922"/>
            <a:ext cx="720080" cy="566772"/>
            <a:chOff x="1885638" y="1500922"/>
            <a:chExt cx="720080" cy="566772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2605718" y="1500922"/>
              <a:ext cx="0" cy="5667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885638" y="157748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请求</a:t>
              </a:r>
              <a:endParaRPr lang="zh-CN" alt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821742" y="1500922"/>
            <a:ext cx="733477" cy="566771"/>
            <a:chOff x="2821742" y="1500922"/>
            <a:chExt cx="733477" cy="566771"/>
          </a:xfrm>
        </p:grpSpPr>
        <p:cxnSp>
          <p:nvCxnSpPr>
            <p:cNvPr id="12" name="直接箭头连接符 11"/>
            <p:cNvCxnSpPr/>
            <p:nvPr/>
          </p:nvCxnSpPr>
          <p:spPr>
            <a:xfrm flipV="1">
              <a:off x="2821742" y="1500922"/>
              <a:ext cx="0" cy="5667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908888" y="157748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响应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757846" y="1583406"/>
            <a:ext cx="2520280" cy="369332"/>
            <a:chOff x="3757846" y="1583406"/>
            <a:chExt cx="2520280" cy="369332"/>
          </a:xfrm>
        </p:grpSpPr>
        <p:cxnSp>
          <p:nvCxnSpPr>
            <p:cNvPr id="26" name="直接箭头连接符 25"/>
            <p:cNvCxnSpPr>
              <a:endCxn id="27" idx="1"/>
            </p:cNvCxnSpPr>
            <p:nvPr/>
          </p:nvCxnSpPr>
          <p:spPr>
            <a:xfrm>
              <a:off x="3757846" y="1768072"/>
              <a:ext cx="14817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239637" y="1583406"/>
              <a:ext cx="103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http</a:t>
              </a:r>
              <a:r>
                <a:rPr lang="zh-CN" altLang="en-US" dirty="0" smtClean="0"/>
                <a:t>协议</a:t>
              </a:r>
              <a:endParaRPr lang="zh-CN" altLang="en-US" dirty="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447780" y="2437026"/>
            <a:ext cx="1168961" cy="732554"/>
            <a:chOff x="1447780" y="2437026"/>
            <a:chExt cx="1168961" cy="732554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2616741" y="2437026"/>
              <a:ext cx="0" cy="7325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447780" y="262335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接收请求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838528" y="2437026"/>
            <a:ext cx="1185284" cy="751438"/>
            <a:chOff x="2838528" y="2437026"/>
            <a:chExt cx="1185284" cy="751438"/>
          </a:xfrm>
        </p:grpSpPr>
        <p:cxnSp>
          <p:nvCxnSpPr>
            <p:cNvPr id="19" name="直接箭头连接符 18"/>
            <p:cNvCxnSpPr/>
            <p:nvPr/>
          </p:nvCxnSpPr>
          <p:spPr>
            <a:xfrm flipV="1">
              <a:off x="2838528" y="2437026"/>
              <a:ext cx="0" cy="751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15816" y="263410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响应数据</a:t>
              </a:r>
              <a:endParaRPr lang="zh-CN" alt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164649" y="4291641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Django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grpSp>
        <p:nvGrpSpPr>
          <p:cNvPr id="56" name="组合 55"/>
          <p:cNvGrpSpPr/>
          <p:nvPr/>
        </p:nvGrpSpPr>
        <p:grpSpPr>
          <a:xfrm>
            <a:off x="2599955" y="3538912"/>
            <a:ext cx="1423857" cy="751438"/>
            <a:chOff x="2599955" y="3538912"/>
            <a:chExt cx="1423857" cy="751438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2599955" y="3538912"/>
              <a:ext cx="0" cy="7325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flipV="1">
              <a:off x="2821742" y="3538912"/>
              <a:ext cx="0" cy="751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915816" y="368421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怎么交互</a:t>
              </a:r>
              <a:endParaRPr lang="zh-CN" altLang="en-US" dirty="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023812" y="3684219"/>
            <a:ext cx="3631405" cy="595809"/>
            <a:chOff x="4023812" y="3684219"/>
            <a:chExt cx="3631405" cy="595809"/>
          </a:xfrm>
        </p:grpSpPr>
        <p:cxnSp>
          <p:nvCxnSpPr>
            <p:cNvPr id="30" name="直接箭头连接符 29"/>
            <p:cNvCxnSpPr>
              <a:stCxn id="39" idx="3"/>
              <a:endCxn id="31" idx="1"/>
            </p:cNvCxnSpPr>
            <p:nvPr/>
          </p:nvCxnSpPr>
          <p:spPr>
            <a:xfrm>
              <a:off x="4023812" y="3868885"/>
              <a:ext cx="12158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239637" y="3684219"/>
              <a:ext cx="1159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WSGI</a:t>
              </a:r>
              <a:r>
                <a:rPr lang="zh-CN" altLang="en-US" dirty="0" smtClean="0"/>
                <a:t>规范</a:t>
              </a:r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54752" y="3972251"/>
              <a:ext cx="24004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Web Server Gateway Interface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3326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950633" cy="504056"/>
            <a:chOff x="251520" y="260648"/>
            <a:chExt cx="3950633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395063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1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</a:t>
              </a:r>
              <a:r>
                <a:rPr lang="en-US" altLang="zh-CN" sz="2400" dirty="0" smtClean="0">
                  <a:latin typeface="+mj-lt"/>
                  <a:ea typeface="黑体" pitchFamily="49" charset="-122"/>
                </a:rPr>
                <a:t>web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服务器怎么提供服务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744416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763688" y="1451171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常用的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服务器软件：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Nginx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63688" y="3373288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Nginx</a:t>
            </a:r>
            <a:r>
              <a:rPr lang="en-US" altLang="zh-CN" dirty="0" smtClean="0"/>
              <a:t> (Engine-x)</a:t>
            </a:r>
          </a:p>
          <a:p>
            <a:r>
              <a:rPr lang="zh-CN" altLang="en-US" dirty="0" smtClean="0"/>
              <a:t>轻量级，抗高并发，速度快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763688" y="2148529"/>
            <a:ext cx="48280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Apache</a:t>
            </a:r>
          </a:p>
          <a:p>
            <a:r>
              <a:rPr lang="zh-CN" altLang="en-US" dirty="0" smtClean="0"/>
              <a:t>模块多，功能强大</a:t>
            </a:r>
            <a:endParaRPr lang="en-US" altLang="zh-CN" dirty="0" smtClean="0"/>
          </a:p>
          <a:p>
            <a:r>
              <a:rPr lang="zh-CN" altLang="en-US" dirty="0"/>
              <a:t>内置了对</a:t>
            </a:r>
            <a:r>
              <a:rPr lang="en-US" altLang="zh-CN" dirty="0" err="1"/>
              <a:t>PHP</a:t>
            </a:r>
            <a:r>
              <a:rPr lang="zh-CN" altLang="en-US" dirty="0"/>
              <a:t>，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/>
              <a:t>Perl</a:t>
            </a:r>
            <a:r>
              <a:rPr lang="zh-CN" altLang="en-US" dirty="0"/>
              <a:t>和其他语言的</a:t>
            </a:r>
            <a:r>
              <a:rPr lang="zh-CN" altLang="en-US" dirty="0" smtClean="0"/>
              <a:t>支持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0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4240776" cy="504056"/>
            <a:chOff x="251520" y="260648"/>
            <a:chExt cx="4240776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424077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2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、使用</a:t>
              </a:r>
              <a:r>
                <a:rPr lang="en-US" altLang="zh-CN" sz="2400" dirty="0" err="1" smtClean="0">
                  <a:latin typeface="+mj-lt"/>
                  <a:ea typeface="黑体" pitchFamily="49" charset="-122"/>
                </a:rPr>
                <a:t>Apache+mod_wsgi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部署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403244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358273" y="1953002"/>
            <a:ext cx="518457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）安装</a:t>
            </a:r>
            <a:r>
              <a:rPr lang="en-US" altLang="zh-CN" dirty="0" smtClean="0"/>
              <a:t>Apache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dirty="0"/>
              <a:t>编译</a:t>
            </a:r>
            <a:r>
              <a:rPr lang="en-US" altLang="zh-CN" dirty="0" err="1" smtClean="0"/>
              <a:t>mod_wsgi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）配置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7326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79916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+mj-lt"/>
                  <a:ea typeface="黑体" pitchFamily="49" charset="-122"/>
                </a:rPr>
                <a:t>* 源码上传到</a:t>
              </a:r>
              <a:r>
                <a:rPr lang="en-US" altLang="zh-CN" sz="2400" dirty="0" err="1">
                  <a:latin typeface="+mj-lt"/>
                  <a:ea typeface="黑体" pitchFamily="49" charset="-122"/>
                </a:rPr>
                <a:t>G</a:t>
              </a:r>
              <a:r>
                <a:rPr lang="en-US" altLang="zh-CN" sz="2400" dirty="0" err="1" smtClean="0">
                  <a:latin typeface="+mj-lt"/>
                  <a:ea typeface="黑体" pitchFamily="49" charset="-122"/>
                </a:rPr>
                <a:t>ithub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1916832" y="2274426"/>
            <a:ext cx="5310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https://github.com/HaddyYang/django2.0-course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27121" y="925646"/>
            <a:ext cx="5889758" cy="3374296"/>
            <a:chOff x="1403648" y="1484784"/>
            <a:chExt cx="6393814" cy="3786309"/>
          </a:xfrm>
        </p:grpSpPr>
        <p:pic>
          <p:nvPicPr>
            <p:cNvPr id="2057" name="Picture 9" descr="C:\Users\Administrator\Downloads\qrcode_for_gh_840841323cb0_258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84784"/>
              <a:ext cx="2891143" cy="3786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C:\Users\Administrator\Desktop\赞赏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855" y="1508693"/>
              <a:ext cx="2926607" cy="3717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588397" y="4302072"/>
            <a:ext cx="19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smtClean="0"/>
              <a:t>-- The End --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713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10574</TotalTime>
  <Words>113</Words>
  <Application>Microsoft Office PowerPoint</Application>
  <PresentationFormat>全屏显示(16:9)</PresentationFormat>
  <Paragraphs>30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394</cp:revision>
  <dcterms:created xsi:type="dcterms:W3CDTF">2017-10-22T14:25:01Z</dcterms:created>
  <dcterms:modified xsi:type="dcterms:W3CDTF">2018-07-30T16:19:39Z</dcterms:modified>
</cp:coreProperties>
</file>