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2" r:id="rId3"/>
    <p:sldId id="295" r:id="rId4"/>
    <p:sldId id="293" r:id="rId5"/>
    <p:sldId id="284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39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30591" y="2067693"/>
            <a:ext cx="6482865" cy="1234591"/>
            <a:chOff x="1359666" y="2900937"/>
            <a:chExt cx="6482865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9666" y="2900937"/>
              <a:ext cx="6482865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用</a:t>
              </a:r>
              <a:r>
                <a:rPr lang="en-US" altLang="zh-CN" sz="4800" b="1" dirty="0" err="1" smtClean="0">
                  <a:latin typeface="微软雅黑" pitchFamily="34" charset="-122"/>
                  <a:ea typeface="微软雅黑" pitchFamily="34" charset="-122"/>
                </a:rPr>
                <a:t>Nginx+uWSGI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部署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950633" cy="504056"/>
            <a:chOff x="251520" y="260648"/>
            <a:chExt cx="395063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95063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web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服务器怎么提供服务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74441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245678" y="11315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57646" y="206769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44594" y="3169580"/>
            <a:ext cx="20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服务器软件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885638" y="1500922"/>
            <a:ext cx="720080" cy="566772"/>
            <a:chOff x="1885638" y="1500922"/>
            <a:chExt cx="720080" cy="566772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2605718" y="1500922"/>
              <a:ext cx="0" cy="566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85638" y="15774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请求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821742" y="1500922"/>
            <a:ext cx="733477" cy="566771"/>
            <a:chOff x="2821742" y="1500922"/>
            <a:chExt cx="733477" cy="566771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2821742" y="1500922"/>
              <a:ext cx="0" cy="5667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08888" y="15774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响应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757846" y="1583406"/>
            <a:ext cx="2520280" cy="369332"/>
            <a:chOff x="3757846" y="1583406"/>
            <a:chExt cx="2520280" cy="369332"/>
          </a:xfrm>
        </p:grpSpPr>
        <p:cxnSp>
          <p:nvCxnSpPr>
            <p:cNvPr id="26" name="直接箭头连接符 25"/>
            <p:cNvCxnSpPr>
              <a:endCxn id="27" idx="1"/>
            </p:cNvCxnSpPr>
            <p:nvPr/>
          </p:nvCxnSpPr>
          <p:spPr>
            <a:xfrm>
              <a:off x="3757846" y="1768072"/>
              <a:ext cx="14817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239637" y="1583406"/>
              <a:ext cx="10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http</a:t>
              </a:r>
              <a:r>
                <a:rPr lang="zh-CN" altLang="en-US" dirty="0" smtClean="0"/>
                <a:t>协议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447780" y="2437026"/>
            <a:ext cx="1168961" cy="732554"/>
            <a:chOff x="1447780" y="2437026"/>
            <a:chExt cx="1168961" cy="73255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2616741" y="2437026"/>
              <a:ext cx="0" cy="732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447780" y="26233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接收请求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38528" y="2437026"/>
            <a:ext cx="1185284" cy="751438"/>
            <a:chOff x="2838528" y="2437026"/>
            <a:chExt cx="1185284" cy="751438"/>
          </a:xfrm>
        </p:grpSpPr>
        <p:cxnSp>
          <p:nvCxnSpPr>
            <p:cNvPr id="19" name="直接箭头连接符 18"/>
            <p:cNvCxnSpPr/>
            <p:nvPr/>
          </p:nvCxnSpPr>
          <p:spPr>
            <a:xfrm flipV="1">
              <a:off x="2838528" y="2437026"/>
              <a:ext cx="0" cy="75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15816" y="263410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响应数据</a:t>
              </a:r>
              <a:endParaRPr lang="zh-CN" alt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64649" y="429164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2599955" y="3538912"/>
            <a:ext cx="1423857" cy="751438"/>
            <a:chOff x="2599955" y="3538912"/>
            <a:chExt cx="1423857" cy="751438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2599955" y="3538912"/>
              <a:ext cx="0" cy="732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2821742" y="3538912"/>
              <a:ext cx="0" cy="75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915816" y="368421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怎么交互</a:t>
              </a:r>
              <a:endParaRPr lang="zh-CN" alt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023812" y="3684219"/>
            <a:ext cx="3631405" cy="595809"/>
            <a:chOff x="4023812" y="3684219"/>
            <a:chExt cx="3631405" cy="595809"/>
          </a:xfrm>
        </p:grpSpPr>
        <p:cxnSp>
          <p:nvCxnSpPr>
            <p:cNvPr id="30" name="直接箭头连接符 29"/>
            <p:cNvCxnSpPr>
              <a:stCxn id="39" idx="3"/>
              <a:endCxn id="31" idx="1"/>
            </p:cNvCxnSpPr>
            <p:nvPr/>
          </p:nvCxnSpPr>
          <p:spPr>
            <a:xfrm>
              <a:off x="4023812" y="3868885"/>
              <a:ext cx="12158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39637" y="3684219"/>
              <a:ext cx="1159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WSGI</a:t>
              </a:r>
              <a:r>
                <a:rPr lang="zh-CN" altLang="en-US" dirty="0" smtClean="0"/>
                <a:t>规范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54752" y="3972251"/>
              <a:ext cx="24004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Web Server Gateway Interface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26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950633" cy="504056"/>
            <a:chOff x="251520" y="260648"/>
            <a:chExt cx="395063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95063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web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服务器怎么提供服务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74441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763688" y="1451171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常用的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服务器软件：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3688" y="3373288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(Engine-x)</a:t>
            </a:r>
          </a:p>
          <a:p>
            <a:r>
              <a:rPr lang="zh-CN" altLang="en-US" dirty="0" smtClean="0"/>
              <a:t>轻量级，抗高并发，速度快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63688" y="2148529"/>
            <a:ext cx="48280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Apache</a:t>
            </a:r>
          </a:p>
          <a:p>
            <a:r>
              <a:rPr lang="zh-CN" altLang="en-US" dirty="0" smtClean="0"/>
              <a:t>模块多，功能强大</a:t>
            </a:r>
            <a:endParaRPr lang="en-US" altLang="zh-CN" dirty="0" smtClean="0"/>
          </a:p>
          <a:p>
            <a:r>
              <a:rPr lang="zh-CN" altLang="en-US" dirty="0"/>
              <a:t>内置了对</a:t>
            </a:r>
            <a:r>
              <a:rPr lang="en-US" altLang="zh-CN" dirty="0" err="1"/>
              <a:t>PHP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Perl</a:t>
            </a:r>
            <a:r>
              <a:rPr lang="zh-CN" altLang="en-US" dirty="0"/>
              <a:t>和其他语言的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0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4104456" cy="504056"/>
            <a:chOff x="251520" y="260648"/>
            <a:chExt cx="4104456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58508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、使用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Nginx+uWSGI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部署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403244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358273" y="1851670"/>
            <a:ext cx="51845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zh-CN" altLang="en-US" dirty="0"/>
              <a:t>安装</a:t>
            </a:r>
            <a:r>
              <a:rPr lang="en-US" altLang="zh-CN" dirty="0" err="1" smtClean="0"/>
              <a:t>uwsgi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zh-CN" altLang="en-US" dirty="0" smtClean="0"/>
              <a:t>测试</a:t>
            </a:r>
            <a:r>
              <a:rPr lang="en-US" altLang="zh-CN" dirty="0" err="1" smtClean="0"/>
              <a:t>uwsgi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安装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）配置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32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10710</TotalTime>
  <Words>117</Words>
  <Application>Microsoft Office PowerPoint</Application>
  <PresentationFormat>全屏显示(16:9)</PresentationFormat>
  <Paragraphs>31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400</cp:revision>
  <dcterms:created xsi:type="dcterms:W3CDTF">2017-10-22T14:25:01Z</dcterms:created>
  <dcterms:modified xsi:type="dcterms:W3CDTF">2018-09-09T19:41:07Z</dcterms:modified>
</cp:coreProperties>
</file>