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92" r:id="rId3"/>
    <p:sldId id="296" r:id="rId4"/>
    <p:sldId id="297" r:id="rId5"/>
    <p:sldId id="293" r:id="rId6"/>
    <p:sldId id="284" r:id="rId7"/>
    <p:sldId id="261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4660"/>
  </p:normalViewPr>
  <p:slideViewPr>
    <p:cSldViewPr>
      <p:cViewPr varScale="1">
        <p:scale>
          <a:sx n="95" d="100"/>
          <a:sy n="95" d="100"/>
        </p:scale>
        <p:origin x="-64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40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33030" y="2067693"/>
            <a:ext cx="3877985" cy="1234591"/>
            <a:chOff x="2662105" y="2900937"/>
            <a:chExt cx="3877985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62105" y="2900937"/>
              <a:ext cx="3877985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部署配置清单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4341253" cy="504056"/>
            <a:chOff x="251520" y="260648"/>
            <a:chExt cx="4341253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434125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、为什么部署之后要针对配置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4269245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618393" y="15079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44292" y="15079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生产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5559708" y="1877266"/>
            <a:ext cx="877163" cy="926812"/>
            <a:chOff x="5559708" y="1877266"/>
            <a:chExt cx="877163" cy="926812"/>
          </a:xfrm>
        </p:grpSpPr>
        <p:cxnSp>
          <p:nvCxnSpPr>
            <p:cNvPr id="4" name="直接箭头连接符 3"/>
            <p:cNvCxnSpPr>
              <a:stCxn id="33" idx="2"/>
            </p:cNvCxnSpPr>
            <p:nvPr/>
          </p:nvCxnSpPr>
          <p:spPr>
            <a:xfrm>
              <a:off x="5998290" y="1877266"/>
              <a:ext cx="0" cy="5667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5559708" y="243474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服务器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272144" y="1867974"/>
            <a:ext cx="1800493" cy="945396"/>
            <a:chOff x="2272144" y="1867974"/>
            <a:chExt cx="1800493" cy="945396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3172391" y="1867974"/>
              <a:ext cx="0" cy="5667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72144" y="244403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一般是本地电脑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51720" y="2813370"/>
            <a:ext cx="2262158" cy="1353589"/>
            <a:chOff x="2051720" y="2813370"/>
            <a:chExt cx="2262158" cy="1353589"/>
          </a:xfrm>
        </p:grpSpPr>
        <p:cxnSp>
          <p:nvCxnSpPr>
            <p:cNvPr id="7" name="直接箭头连接符 6"/>
            <p:cNvCxnSpPr>
              <a:stCxn id="13" idx="2"/>
            </p:cNvCxnSpPr>
            <p:nvPr/>
          </p:nvCxnSpPr>
          <p:spPr>
            <a:xfrm>
              <a:off x="3172391" y="2813370"/>
              <a:ext cx="0" cy="7072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051720" y="3520628"/>
              <a:ext cx="2262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为开发服务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一般不会接触到外界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728497" y="2799697"/>
            <a:ext cx="2723823" cy="1630588"/>
            <a:chOff x="4728497" y="2799697"/>
            <a:chExt cx="2723823" cy="1630588"/>
          </a:xfrm>
        </p:grpSpPr>
        <p:cxnSp>
          <p:nvCxnSpPr>
            <p:cNvPr id="18" name="直接箭头连接符 17"/>
            <p:cNvCxnSpPr/>
            <p:nvPr/>
          </p:nvCxnSpPr>
          <p:spPr>
            <a:xfrm flipH="1">
              <a:off x="5985005" y="2799697"/>
              <a:ext cx="1" cy="7072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728497" y="3506955"/>
              <a:ext cx="27238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提供</a:t>
              </a:r>
              <a:r>
                <a:rPr lang="en-US" altLang="zh-CN" dirty="0" smtClean="0"/>
                <a:t>Web</a:t>
              </a:r>
              <a:r>
                <a:rPr lang="zh-CN" altLang="en-US" dirty="0" smtClean="0"/>
                <a:t>服务</a:t>
              </a:r>
              <a:endParaRPr lang="en-US" altLang="zh-CN" dirty="0" smtClean="0"/>
            </a:p>
            <a:p>
              <a:pPr algn="ctr"/>
              <a:r>
                <a:rPr lang="zh-CN" altLang="en-US" b="1" dirty="0" smtClean="0">
                  <a:solidFill>
                    <a:schemeClr val="accent2"/>
                  </a:solidFill>
                </a:rPr>
                <a:t>面临外界复杂未知的环境</a:t>
              </a:r>
              <a:endParaRPr lang="en-US" altLang="zh-CN" b="1" dirty="0" smtClean="0">
                <a:solidFill>
                  <a:schemeClr val="accent2"/>
                </a:solidFill>
              </a:endParaRPr>
            </a:p>
            <a:p>
              <a:pPr algn="ctr"/>
              <a:r>
                <a:rPr lang="zh-CN" altLang="en-US" b="1" dirty="0" smtClean="0">
                  <a:solidFill>
                    <a:schemeClr val="accent2"/>
                  </a:solidFill>
                </a:rPr>
                <a:t>可能存在各种危险</a:t>
              </a:r>
              <a:endParaRPr lang="en-US" altLang="zh-CN" b="1" dirty="0" smtClean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326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4341253" cy="504056"/>
            <a:chOff x="251520" y="260648"/>
            <a:chExt cx="4341253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434125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、为什么部署之后要针对配置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4269245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075278" y="1270344"/>
            <a:ext cx="97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XSS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2773" y="146648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DDoS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88870" y="2254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安全漏洞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1658" y="40746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爬虫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508104" y="35182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渗透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338017" y="2042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盗链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73700" y="33336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暴力破解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779912" y="1651152"/>
            <a:ext cx="271274" cy="603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4788024" y="1953005"/>
            <a:ext cx="216024" cy="458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987824" y="2531858"/>
            <a:ext cx="575408" cy="46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681696" y="3042185"/>
            <a:ext cx="369490" cy="291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304823" y="3187892"/>
            <a:ext cx="123161" cy="886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 flipV="1">
            <a:off x="5137954" y="3042185"/>
            <a:ext cx="530666" cy="291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5403287" y="2254859"/>
            <a:ext cx="608873" cy="276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95936" y="25318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54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4341253" cy="504056"/>
            <a:chOff x="251520" y="260648"/>
            <a:chExt cx="4341253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434125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、为什么部署之后要针对配置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4269245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503838" y="1995686"/>
            <a:ext cx="422840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）在互联网的人并非全都是友好的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）要有防范安全意识和相关措施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已经为我们做了不少安全处理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248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4104456" cy="504056"/>
            <a:chOff x="251520" y="260648"/>
            <a:chExt cx="4104456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37092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</a:t>
              </a:r>
              <a:r>
                <a:rPr lang="en-US" altLang="zh-CN" sz="2400" dirty="0" smtClean="0">
                  <a:latin typeface="+mj-lt"/>
                  <a:ea typeface="黑体" pitchFamily="49" charset="-122"/>
                </a:rPr>
                <a:t>Django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部署配置清单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403244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339752" y="1230451"/>
            <a:ext cx="5184576" cy="3285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）关闭</a:t>
            </a:r>
            <a:r>
              <a:rPr lang="en-US" altLang="zh-CN" b="1" dirty="0" smtClean="0"/>
              <a:t>Debug</a:t>
            </a:r>
          </a:p>
          <a:p>
            <a:pPr>
              <a:lnSpc>
                <a:spcPct val="125000"/>
              </a:lnSpc>
            </a:pPr>
            <a:r>
              <a:rPr lang="en-US" altLang="zh-CN" sz="1400" dirty="0"/>
              <a:t>	</a:t>
            </a:r>
            <a:r>
              <a:rPr lang="zh-CN" altLang="en-US" sz="1400" dirty="0" smtClean="0"/>
              <a:t>多个</a:t>
            </a:r>
            <a:r>
              <a:rPr lang="en-US" altLang="zh-CN" sz="1400" dirty="0" smtClean="0"/>
              <a:t>settings.py</a:t>
            </a:r>
            <a:r>
              <a:rPr lang="zh-CN" altLang="en-US" sz="1400" dirty="0" smtClean="0"/>
              <a:t>文件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allow_hosts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使用环境变量设置敏感信息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日志文件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en-US" altLang="zh-CN" sz="1400" dirty="0"/>
              <a:t>	</a:t>
            </a:r>
            <a:r>
              <a:rPr lang="zh-CN" altLang="en-US" sz="1400" dirty="0"/>
              <a:t>发送错误时，邮件通知</a:t>
            </a:r>
            <a:r>
              <a:rPr lang="zh-CN" altLang="en-US" sz="1400" dirty="0" smtClean="0"/>
              <a:t>管理员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en-US" altLang="zh-CN" sz="1400" dirty="0"/>
              <a:t>	 404</a:t>
            </a:r>
            <a:r>
              <a:rPr lang="zh-CN" altLang="en-US" sz="1400" dirty="0"/>
              <a:t>、</a:t>
            </a:r>
            <a:r>
              <a:rPr lang="en-US" altLang="zh-CN" sz="1400" dirty="0"/>
              <a:t>500</a:t>
            </a:r>
            <a:r>
              <a:rPr lang="zh-CN" altLang="en-US" sz="1400" dirty="0"/>
              <a:t>错误</a:t>
            </a:r>
            <a:r>
              <a:rPr lang="zh-CN" altLang="en-US" sz="1400" dirty="0" smtClean="0"/>
              <a:t>页面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）静态</a:t>
            </a:r>
            <a:r>
              <a:rPr lang="zh-CN" altLang="en-US" b="1" dirty="0" smtClean="0"/>
              <a:t>文件</a:t>
            </a:r>
            <a:endParaRPr lang="en-US" altLang="zh-CN" b="1" dirty="0" smtClean="0"/>
          </a:p>
          <a:p>
            <a:pPr>
              <a:lnSpc>
                <a:spcPct val="125000"/>
              </a:lnSpc>
            </a:pPr>
            <a:r>
              <a:rPr lang="en-US" altLang="zh-CN" sz="1400" dirty="0"/>
              <a:t>	</a:t>
            </a:r>
            <a:r>
              <a:rPr lang="zh-CN" altLang="en-US" sz="1400" dirty="0" smtClean="0"/>
              <a:t>收集静态文件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favicon.ico</a:t>
            </a:r>
            <a:endParaRPr lang="en-US" altLang="zh-CN" sz="1400" dirty="0" smtClean="0"/>
          </a:p>
          <a:p>
            <a:pPr>
              <a:lnSpc>
                <a:spcPct val="125000"/>
              </a:lnSpc>
            </a:pPr>
            <a:r>
              <a:rPr lang="en-US" altLang="zh-CN" b="1" dirty="0" smtClean="0"/>
              <a:t>3</a:t>
            </a:r>
            <a:r>
              <a:rPr lang="zh-CN" altLang="en-US" b="1" dirty="0"/>
              <a:t>）设置上</a:t>
            </a:r>
            <a:r>
              <a:rPr lang="zh-CN" altLang="en-US" b="1" dirty="0" smtClean="0"/>
              <a:t>传文件目录的权限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42732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79916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lt"/>
                  <a:ea typeface="黑体" pitchFamily="49" charset="-122"/>
                </a:rPr>
                <a:t>* 源码上传到</a:t>
              </a:r>
              <a:r>
                <a:rPr lang="en-US" altLang="zh-CN" sz="2400" dirty="0" err="1">
                  <a:latin typeface="+mj-lt"/>
                  <a:ea typeface="黑体" pitchFamily="49" charset="-122"/>
                </a:rPr>
                <a:t>G</a:t>
              </a:r>
              <a:r>
                <a:rPr lang="en-US" altLang="zh-CN" sz="2400" dirty="0" err="1" smtClean="0">
                  <a:latin typeface="+mj-lt"/>
                  <a:ea typeface="黑体" pitchFamily="49" charset="-122"/>
                </a:rPr>
                <a:t>ithub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1916832" y="2274426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https://github.com/HaddyYang/django2.0-course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11140</TotalTime>
  <Words>127</Words>
  <Application>Microsoft Office PowerPoint</Application>
  <PresentationFormat>全屏显示(16:9)</PresentationFormat>
  <Paragraphs>41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418</cp:revision>
  <dcterms:created xsi:type="dcterms:W3CDTF">2017-10-22T14:25:01Z</dcterms:created>
  <dcterms:modified xsi:type="dcterms:W3CDTF">2018-10-09T18:24:17Z</dcterms:modified>
</cp:coreProperties>
</file>