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94" r:id="rId3"/>
    <p:sldId id="293" r:id="rId4"/>
    <p:sldId id="295" r:id="rId5"/>
    <p:sldId id="296" r:id="rId6"/>
    <p:sldId id="298" r:id="rId7"/>
    <p:sldId id="297" r:id="rId8"/>
    <p:sldId id="299" r:id="rId9"/>
    <p:sldId id="300" r:id="rId10"/>
    <p:sldId id="301" r:id="rId11"/>
    <p:sldId id="302" r:id="rId12"/>
    <p:sldId id="284" r:id="rId13"/>
    <p:sldId id="261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 autoAdjust="0"/>
    <p:restoredTop sz="94660"/>
  </p:normalViewPr>
  <p:slideViewPr>
    <p:cSldViewPr>
      <p:cViewPr varScale="1">
        <p:scale>
          <a:sx n="95" d="100"/>
          <a:sy n="95" d="100"/>
        </p:scale>
        <p:origin x="-64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3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6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9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19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7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9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26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1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6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4727-EA84-4B30-B5F5-30B2C8A8F5FD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56028" y="-1409026"/>
            <a:ext cx="6631944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9600" dirty="0" smtClean="0">
                <a:solidFill>
                  <a:schemeClr val="bg1">
                    <a:lumMod val="85000"/>
                  </a:schemeClr>
                </a:solidFill>
              </a:rPr>
              <a:t>41</a:t>
            </a:r>
            <a:endParaRPr lang="zh-CN" altLang="en-US" sz="496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821910" y="2067693"/>
            <a:ext cx="5500224" cy="1234591"/>
            <a:chOff x="1850985" y="2900937"/>
            <a:chExt cx="5500224" cy="1646120"/>
          </a:xfrm>
        </p:grpSpPr>
        <p:sp>
          <p:nvSpPr>
            <p:cNvPr id="4" name="TextBox 3"/>
            <p:cNvSpPr txBox="1"/>
            <p:nvPr/>
          </p:nvSpPr>
          <p:spPr>
            <a:xfrm>
              <a:off x="4047077" y="3931504"/>
              <a:ext cx="110799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黑体" pitchFamily="49" charset="-122"/>
                  <a:ea typeface="黑体" pitchFamily="49" charset="-122"/>
                </a:rPr>
                <a:t>杨仕航</a:t>
              </a:r>
              <a:endParaRPr lang="zh-CN" altLang="en-US" sz="24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50985" y="2900937"/>
              <a:ext cx="5500224" cy="110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800" b="1" dirty="0" smtClean="0">
                  <a:latin typeface="微软雅黑" pitchFamily="34" charset="-122"/>
                  <a:ea typeface="微软雅黑" pitchFamily="34" charset="-122"/>
                </a:rPr>
                <a:t>域名</a:t>
              </a:r>
              <a:r>
                <a:rPr lang="zh-CN" altLang="en-US" sz="4800" b="1" dirty="0">
                  <a:latin typeface="微软雅黑" pitchFamily="34" charset="-122"/>
                  <a:ea typeface="微软雅黑" pitchFamily="34" charset="-122"/>
                </a:rPr>
                <a:t>、备案和</a:t>
              </a:r>
              <a:r>
                <a:rPr lang="en-US" altLang="zh-CN" sz="4800" b="1" dirty="0">
                  <a:latin typeface="微软雅黑" pitchFamily="34" charset="-122"/>
                  <a:ea typeface="微软雅黑" pitchFamily="34" charset="-122"/>
                </a:rPr>
                <a:t>https</a:t>
              </a:r>
              <a:endParaRPr lang="en-US" altLang="zh-CN" sz="48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2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9" name="TextBox 18"/>
            <p:cNvSpPr txBox="1"/>
            <p:nvPr/>
          </p:nvSpPr>
          <p:spPr>
            <a:xfrm>
              <a:off x="251520" y="260648"/>
              <a:ext cx="128843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6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</a:t>
              </a:r>
              <a:r>
                <a:rPr lang="en-US" altLang="zh-CN" sz="2400" dirty="0" smtClean="0">
                  <a:latin typeface="+mj-lt"/>
                  <a:ea typeface="黑体" pitchFamily="49" charset="-122"/>
                </a:rPr>
                <a:t>https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937115" y="1203598"/>
            <a:ext cx="4918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）一般较大的云服务器运营商有申请证书服务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3275856" y="278777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例如，阿里云、腾</a:t>
            </a:r>
            <a:r>
              <a:rPr lang="zh-CN" altLang="en-US" dirty="0"/>
              <a:t>讯云</a:t>
            </a:r>
          </a:p>
        </p:txBody>
      </p:sp>
    </p:spTree>
    <p:extLst>
      <p:ext uri="{BB962C8B-B14F-4D97-AF65-F5344CB8AC3E}">
        <p14:creationId xmlns:p14="http://schemas.microsoft.com/office/powerpoint/2010/main" val="360571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9" name="TextBox 18"/>
            <p:cNvSpPr txBox="1"/>
            <p:nvPr/>
          </p:nvSpPr>
          <p:spPr>
            <a:xfrm>
              <a:off x="251520" y="260648"/>
              <a:ext cx="128843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6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</a:t>
              </a:r>
              <a:r>
                <a:rPr lang="en-US" altLang="zh-CN" sz="2400" dirty="0" smtClean="0">
                  <a:latin typeface="+mj-lt"/>
                  <a:ea typeface="黑体" pitchFamily="49" charset="-122"/>
                </a:rPr>
                <a:t>https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937115" y="1203598"/>
            <a:ext cx="1765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）安装</a:t>
            </a:r>
            <a:r>
              <a:rPr lang="en-US" altLang="zh-CN" dirty="0" err="1" smtClean="0"/>
              <a:t>SSL</a:t>
            </a:r>
            <a:r>
              <a:rPr lang="zh-CN" altLang="en-US" dirty="0" smtClean="0"/>
              <a:t>证书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2987824" y="26087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Apache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92080" y="2608776"/>
            <a:ext cx="71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Nginx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57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79916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+mj-lt"/>
                  <a:ea typeface="黑体" pitchFamily="49" charset="-122"/>
                </a:rPr>
                <a:t>* 源码上传到</a:t>
              </a:r>
              <a:r>
                <a:rPr lang="en-US" altLang="zh-CN" sz="2400" dirty="0" err="1">
                  <a:latin typeface="+mj-lt"/>
                  <a:ea typeface="黑体" pitchFamily="49" charset="-122"/>
                </a:rPr>
                <a:t>G</a:t>
              </a:r>
              <a:r>
                <a:rPr lang="en-US" altLang="zh-CN" sz="2400" dirty="0" err="1" smtClean="0">
                  <a:latin typeface="+mj-lt"/>
                  <a:ea typeface="黑体" pitchFamily="49" charset="-122"/>
                </a:rPr>
                <a:t>ithub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1916832" y="2274426"/>
            <a:ext cx="5310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https://github.com/HaddyYang/django2.0-course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27121" y="925646"/>
            <a:ext cx="5889758" cy="3374296"/>
            <a:chOff x="1403648" y="1484784"/>
            <a:chExt cx="6393814" cy="3786309"/>
          </a:xfrm>
        </p:grpSpPr>
        <p:pic>
          <p:nvPicPr>
            <p:cNvPr id="2057" name="Picture 9" descr="C:\Users\Administrator\Downloads\qrcode_for_gh_840841323cb0_258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484784"/>
              <a:ext cx="2891143" cy="3786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11" descr="C:\Users\Administrator\Desktop\赞赏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0855" y="1508693"/>
              <a:ext cx="2926607" cy="3717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588397" y="4302072"/>
            <a:ext cx="196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smtClean="0"/>
              <a:t>-- The End --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9713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99792" y="1707654"/>
            <a:ext cx="4176464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地址进行访问：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）不太方便记忆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）不用备案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使用域名进行访问：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）方便记忆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）有利于建立品牌</a:t>
            </a:r>
            <a:endParaRPr lang="en-US" altLang="zh-CN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260648"/>
              <a:ext cx="279916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ea typeface="黑体" pitchFamily="49" charset="-122"/>
                </a:rPr>
                <a:t>1</a:t>
              </a:r>
              <a:r>
                <a:rPr lang="zh-CN" altLang="en-US" sz="2400" dirty="0">
                  <a:ea typeface="黑体" pitchFamily="49" charset="-122"/>
                </a:rPr>
                <a:t>、使用域名的好处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63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94099" y="1347614"/>
            <a:ext cx="5184576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域名运营商：万网、阿里云、腾讯云、</a:t>
            </a:r>
            <a:r>
              <a:rPr lang="en-US" altLang="zh-CN" dirty="0" smtClean="0"/>
              <a:t>xx</a:t>
            </a:r>
            <a:r>
              <a:rPr lang="zh-CN" altLang="en-US" dirty="0" smtClean="0"/>
              <a:t>云</a:t>
            </a:r>
            <a:r>
              <a:rPr lang="en-US" altLang="zh-CN" dirty="0" smtClean="0"/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23728" y="21258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域名构成：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2618" y="2158845"/>
            <a:ext cx="1173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 smtClean="0"/>
              <a:t>baidu</a:t>
            </a:r>
            <a:r>
              <a:rPr lang="en-US" altLang="zh-CN" dirty="0" smtClean="0"/>
              <a:t>.com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48064" y="281211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域名</a:t>
            </a:r>
            <a:r>
              <a:rPr lang="zh-CN" altLang="en-US" dirty="0" smtClean="0"/>
              <a:t>主体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23728" y="3325458"/>
            <a:ext cx="3018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二级域名： </a:t>
            </a:r>
            <a:r>
              <a:rPr lang="en-US" altLang="zh-CN" dirty="0" smtClean="0"/>
              <a:t>www.baidu.com</a:t>
            </a:r>
          </a:p>
          <a:p>
            <a:r>
              <a:rPr lang="en-US" altLang="zh-CN" dirty="0" smtClean="0"/>
              <a:t>                       map.baidu.com</a:t>
            </a:r>
          </a:p>
          <a:p>
            <a:r>
              <a:rPr lang="en-US" altLang="zh-CN" dirty="0" smtClean="0"/>
              <a:t>                       image.baidu.com</a:t>
            </a:r>
          </a:p>
          <a:p>
            <a:r>
              <a:rPr lang="en-US" altLang="zh-CN" dirty="0" smtClean="0"/>
              <a:t>                       ….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141862" y="241087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域名后缀</a:t>
            </a:r>
          </a:p>
        </p:txBody>
      </p:sp>
      <p:cxnSp>
        <p:nvCxnSpPr>
          <p:cNvPr id="18" name="肘形连接符 17"/>
          <p:cNvCxnSpPr>
            <a:endCxn id="13" idx="1"/>
          </p:cNvCxnSpPr>
          <p:nvPr/>
        </p:nvCxnSpPr>
        <p:spPr>
          <a:xfrm>
            <a:off x="4355976" y="2495162"/>
            <a:ext cx="785886" cy="100377"/>
          </a:xfrm>
          <a:prstGeom prst="bentConnector3">
            <a:avLst>
              <a:gd name="adj1" fmla="val -11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/>
          <p:nvPr/>
        </p:nvCxnSpPr>
        <p:spPr>
          <a:xfrm>
            <a:off x="3923928" y="2528177"/>
            <a:ext cx="1217934" cy="436694"/>
          </a:xfrm>
          <a:prstGeom prst="bentConnector3">
            <a:avLst>
              <a:gd name="adj1" fmla="val -3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9" name="TextBox 18"/>
            <p:cNvSpPr txBox="1"/>
            <p:nvPr/>
          </p:nvSpPr>
          <p:spPr>
            <a:xfrm>
              <a:off x="251520" y="260648"/>
              <a:ext cx="279916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ea typeface="黑体" pitchFamily="49" charset="-122"/>
                </a:rPr>
                <a:t>2</a:t>
              </a:r>
              <a:r>
                <a:rPr lang="zh-CN" altLang="en-US" sz="2400" dirty="0">
                  <a:ea typeface="黑体" pitchFamily="49" charset="-122"/>
                </a:rPr>
                <a:t>、申请和购买域名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326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07704" y="1635646"/>
            <a:ext cx="5544616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目的：让用户可以通过域名访问我们的服务器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解析：一般添加</a:t>
            </a:r>
            <a:r>
              <a:rPr lang="en-US" altLang="zh-CN" dirty="0" smtClean="0"/>
              <a:t>A</a:t>
            </a:r>
            <a:r>
              <a:rPr lang="zh-CN" altLang="en-US" dirty="0" smtClean="0"/>
              <a:t>主记录即可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小技巧：使用</a:t>
            </a:r>
            <a:r>
              <a:rPr lang="en-US" altLang="zh-CN" dirty="0" err="1" smtClean="0"/>
              <a:t>CName</a:t>
            </a:r>
            <a:r>
              <a:rPr lang="zh-CN" altLang="en-US" dirty="0" smtClean="0"/>
              <a:t>别名记录</a:t>
            </a:r>
            <a:endParaRPr lang="en-US" altLang="zh-CN" dirty="0" smtClean="0"/>
          </a:p>
        </p:txBody>
      </p:sp>
      <p:grpSp>
        <p:nvGrpSpPr>
          <p:cNvPr id="14" name="组合 13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9" name="TextBox 18"/>
            <p:cNvSpPr txBox="1"/>
            <p:nvPr/>
          </p:nvSpPr>
          <p:spPr>
            <a:xfrm>
              <a:off x="251520" y="260648"/>
              <a:ext cx="187904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3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、解析域名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128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9" name="TextBox 18"/>
            <p:cNvSpPr txBox="1"/>
            <p:nvPr/>
          </p:nvSpPr>
          <p:spPr>
            <a:xfrm>
              <a:off x="251520" y="260648"/>
              <a:ext cx="218681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4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、服务器备案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339752" y="1923678"/>
            <a:ext cx="4339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正常情况，解析好域名即可访问到服务器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服务器在境内，需要对服务器备案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服务器非境内的，不用备案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672" y="3579862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纠正：所有</a:t>
            </a:r>
            <a:r>
              <a:rPr lang="zh-CN" altLang="en-US" b="1" dirty="0">
                <a:solidFill>
                  <a:srgbClr val="FF0000"/>
                </a:solidFill>
              </a:rPr>
              <a:t>托管在中国大陆地域服务器上的网站均需</a:t>
            </a:r>
            <a:r>
              <a:rPr lang="zh-CN" altLang="en-US" b="1" dirty="0" smtClean="0">
                <a:solidFill>
                  <a:srgbClr val="FF0000"/>
                </a:solidFill>
              </a:rPr>
              <a:t>备案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004048" y="2643758"/>
            <a:ext cx="720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014245" y="2202418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网站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10744" y="4039894"/>
            <a:ext cx="4570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我们学技术不是为了技术本身，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而是用技术的手段实现我们想要实现的东西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2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9" name="TextBox 18"/>
            <p:cNvSpPr txBox="1"/>
            <p:nvPr/>
          </p:nvSpPr>
          <p:spPr>
            <a:xfrm>
              <a:off x="251520" y="260648"/>
              <a:ext cx="311014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5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、网站备案后续步骤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843808" y="234292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在网站首页底部显示备案号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533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9" name="TextBox 18"/>
            <p:cNvSpPr txBox="1"/>
            <p:nvPr/>
          </p:nvSpPr>
          <p:spPr>
            <a:xfrm>
              <a:off x="251520" y="260648"/>
              <a:ext cx="128843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6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</a:t>
              </a:r>
              <a:r>
                <a:rPr lang="en-US" altLang="zh-CN" sz="2400" dirty="0" smtClean="0">
                  <a:latin typeface="+mj-lt"/>
                  <a:ea typeface="黑体" pitchFamily="49" charset="-122"/>
                </a:rPr>
                <a:t>https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331640" y="1660829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全称</a:t>
            </a:r>
            <a:r>
              <a:rPr lang="zh-CN" altLang="en-US" dirty="0"/>
              <a:t>：</a:t>
            </a:r>
            <a:r>
              <a:rPr lang="en-US" altLang="zh-CN" dirty="0"/>
              <a:t>Hyper Text Transfer Protocol over Secure Socket </a:t>
            </a:r>
            <a:r>
              <a:rPr lang="en-US" altLang="zh-CN" dirty="0" smtClean="0"/>
              <a:t>Layer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937115" y="1203598"/>
            <a:ext cx="1821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/>
              <a:t>）</a:t>
            </a:r>
            <a:r>
              <a:rPr lang="zh-CN" altLang="en-US" dirty="0" smtClean="0"/>
              <a:t>什么是</a:t>
            </a:r>
            <a:r>
              <a:rPr lang="en-US" altLang="zh-CN" dirty="0" smtClean="0"/>
              <a:t>HTTPS</a:t>
            </a:r>
            <a:endParaRPr lang="en-US" altLang="zh-CN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2123728" y="2030161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419872" y="2030161"/>
            <a:ext cx="0" cy="278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82691" y="2308901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5292080" y="2030161"/>
            <a:ext cx="1728192" cy="3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164560" y="2033464"/>
            <a:ext cx="0" cy="278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17917" y="231220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 smtClean="0"/>
              <a:t>SSL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20005" y="299435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超文本传输协议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3420251" y="2678233"/>
            <a:ext cx="1" cy="316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485544" y="3840424"/>
            <a:ext cx="38694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用于在</a:t>
            </a:r>
            <a:r>
              <a:rPr lang="en-US" altLang="zh-CN" dirty="0"/>
              <a:t>Web</a:t>
            </a:r>
            <a:r>
              <a:rPr lang="zh-CN" altLang="en-US" dirty="0"/>
              <a:t>浏览器</a:t>
            </a:r>
            <a:r>
              <a:rPr lang="zh-CN" altLang="en-US" dirty="0" smtClean="0"/>
              <a:t>和服务器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之间</a:t>
            </a:r>
            <a:r>
              <a:rPr lang="zh-CN" altLang="en-US" dirty="0"/>
              <a:t>传递信息</a:t>
            </a: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3420251" y="3363682"/>
            <a:ext cx="0" cy="4767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486762" y="299435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安全套接层</a:t>
            </a:r>
          </a:p>
        </p:txBody>
      </p:sp>
      <p:sp>
        <p:nvSpPr>
          <p:cNvPr id="28" name="矩形 27"/>
          <p:cNvSpPr/>
          <p:nvPr/>
        </p:nvSpPr>
        <p:spPr>
          <a:xfrm>
            <a:off x="5033861" y="3840424"/>
            <a:ext cx="2262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在传输层对网络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进行</a:t>
            </a:r>
            <a:r>
              <a:rPr lang="zh-CN" altLang="en-US" dirty="0"/>
              <a:t>加密</a:t>
            </a: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6164940" y="3363682"/>
            <a:ext cx="0" cy="4767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6164940" y="2710961"/>
            <a:ext cx="1" cy="316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16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9" name="TextBox 18"/>
            <p:cNvSpPr txBox="1"/>
            <p:nvPr/>
          </p:nvSpPr>
          <p:spPr>
            <a:xfrm>
              <a:off x="251520" y="260648"/>
              <a:ext cx="128843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6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</a:t>
              </a:r>
              <a:r>
                <a:rPr lang="en-US" altLang="zh-CN" sz="2400" dirty="0" smtClean="0">
                  <a:latin typeface="+mj-lt"/>
                  <a:ea typeface="黑体" pitchFamily="49" charset="-122"/>
                </a:rPr>
                <a:t>https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937115" y="1203598"/>
            <a:ext cx="1821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/>
              <a:t>）</a:t>
            </a:r>
            <a:r>
              <a:rPr lang="zh-CN" altLang="en-US" dirty="0" smtClean="0"/>
              <a:t>什么是</a:t>
            </a:r>
            <a:r>
              <a:rPr lang="en-US" altLang="zh-CN" dirty="0" smtClean="0"/>
              <a:t>HTTPS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4213836" y="17204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浏览器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13835" y="42906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服务器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2"/>
            <a:endCxn id="23" idx="0"/>
          </p:cNvCxnSpPr>
          <p:nvPr/>
        </p:nvCxnSpPr>
        <p:spPr>
          <a:xfrm flipH="1">
            <a:off x="4652417" y="2089808"/>
            <a:ext cx="1" cy="22008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63583" y="2403657"/>
            <a:ext cx="1038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smtClean="0"/>
              <a:t>http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pPr algn="r"/>
            <a:r>
              <a:rPr lang="zh-CN" altLang="en-US" sz="1400" dirty="0" smtClean="0"/>
              <a:t>明文传输</a:t>
            </a:r>
            <a:endParaRPr lang="zh-CN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4907369" y="2403655"/>
            <a:ext cx="2732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SSL</a:t>
            </a:r>
            <a:r>
              <a:rPr lang="en-US" altLang="zh-CN" dirty="0" smtClean="0"/>
              <a:t> = https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r>
              <a:rPr lang="zh-CN" altLang="en-US" sz="1400" dirty="0" smtClean="0"/>
              <a:t>密文传输</a:t>
            </a:r>
            <a:endParaRPr lang="zh-CN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62970" y="3293571"/>
            <a:ext cx="2339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 smtClean="0"/>
              <a:t>不安全</a:t>
            </a:r>
            <a:endParaRPr lang="en-US" altLang="zh-CN" dirty="0" smtClean="0"/>
          </a:p>
          <a:p>
            <a:pPr algn="r"/>
            <a:r>
              <a:rPr lang="zh-CN" altLang="en-US" sz="1400" dirty="0" smtClean="0"/>
              <a:t>容易被窃取重要或敏感信息</a:t>
            </a:r>
            <a:endParaRPr lang="zh-CN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4863608" y="3293570"/>
            <a:ext cx="3236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安全</a:t>
            </a:r>
            <a:endParaRPr lang="en-US" altLang="zh-CN" dirty="0" smtClean="0"/>
          </a:p>
          <a:p>
            <a:r>
              <a:rPr lang="zh-CN" altLang="en-US" sz="1400" dirty="0"/>
              <a:t>使网站可信，防劫持、防篡改、防监听</a:t>
            </a:r>
          </a:p>
        </p:txBody>
      </p:sp>
    </p:spTree>
    <p:extLst>
      <p:ext uri="{BB962C8B-B14F-4D97-AF65-F5344CB8AC3E}">
        <p14:creationId xmlns:p14="http://schemas.microsoft.com/office/powerpoint/2010/main" val="173883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9" name="TextBox 18"/>
            <p:cNvSpPr txBox="1"/>
            <p:nvPr/>
          </p:nvSpPr>
          <p:spPr>
            <a:xfrm>
              <a:off x="251520" y="260648"/>
              <a:ext cx="128843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6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</a:t>
              </a:r>
              <a:r>
                <a:rPr lang="en-US" altLang="zh-CN" sz="2400" dirty="0" smtClean="0">
                  <a:latin typeface="+mj-lt"/>
                  <a:ea typeface="黑体" pitchFamily="49" charset="-122"/>
                </a:rPr>
                <a:t>https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937115" y="1203598"/>
            <a:ext cx="1765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）申请</a:t>
            </a:r>
            <a:r>
              <a:rPr lang="en-US" altLang="zh-CN" dirty="0" err="1" smtClean="0"/>
              <a:t>SSL</a:t>
            </a:r>
            <a:r>
              <a:rPr lang="zh-CN" altLang="en-US" dirty="0" smtClean="0"/>
              <a:t>证书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2001179" y="1851670"/>
            <a:ext cx="573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协议需要</a:t>
            </a:r>
            <a:r>
              <a:rPr lang="en-US" altLang="zh-CN" dirty="0" err="1" smtClean="0"/>
              <a:t>SSL</a:t>
            </a:r>
            <a:r>
              <a:rPr lang="zh-CN" altLang="en-US" dirty="0" smtClean="0"/>
              <a:t>证书（由</a:t>
            </a:r>
            <a:r>
              <a:rPr lang="en-US" altLang="zh-CN" dirty="0" smtClean="0"/>
              <a:t>CA</a:t>
            </a:r>
            <a:r>
              <a:rPr lang="zh-CN" altLang="en-US" dirty="0" smtClean="0"/>
              <a:t>证书颁发机构签发）</a:t>
            </a:r>
            <a:endParaRPr lang="zh-CN" altLang="en-US" dirty="0"/>
          </a:p>
        </p:txBody>
      </p:sp>
      <p:cxnSp>
        <p:nvCxnSpPr>
          <p:cNvPr id="6" name="直接连接符 5"/>
          <p:cNvCxnSpPr>
            <a:endCxn id="2" idx="2"/>
          </p:cNvCxnSpPr>
          <p:nvPr/>
        </p:nvCxnSpPr>
        <p:spPr>
          <a:xfrm>
            <a:off x="4067944" y="2221002"/>
            <a:ext cx="799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35843" y="2859782"/>
            <a:ext cx="1941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主要是对用户和服务器认证，</a:t>
            </a:r>
            <a:r>
              <a:rPr lang="zh-CN" altLang="en-US" dirty="0"/>
              <a:t>包含一对密钥，可用于加密和</a:t>
            </a:r>
            <a:r>
              <a:rPr lang="zh-CN" altLang="en-US" dirty="0" smtClean="0"/>
              <a:t>解密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endCxn id="13" idx="0"/>
          </p:cNvCxnSpPr>
          <p:nvPr/>
        </p:nvCxnSpPr>
        <p:spPr>
          <a:xfrm>
            <a:off x="3006672" y="249974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006672" y="2499742"/>
            <a:ext cx="14610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4467710" y="2221002"/>
            <a:ext cx="0" cy="278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292080" y="2221002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6120172" y="2221002"/>
            <a:ext cx="0" cy="638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36096" y="2859782"/>
            <a:ext cx="1382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Let’s </a:t>
            </a:r>
            <a:r>
              <a:rPr lang="en-US" altLang="zh-CN" dirty="0" smtClean="0"/>
              <a:t>Encrypt</a:t>
            </a:r>
          </a:p>
          <a:p>
            <a:r>
              <a:rPr lang="en-US" altLang="zh-CN" dirty="0" smtClean="0"/>
              <a:t>Symantec</a:t>
            </a:r>
          </a:p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602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11507</TotalTime>
  <Words>371</Words>
  <Application>Microsoft Office PowerPoint</Application>
  <PresentationFormat>全屏显示(16:9)</PresentationFormat>
  <Paragraphs>78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459</cp:revision>
  <dcterms:created xsi:type="dcterms:W3CDTF">2017-10-22T14:25:01Z</dcterms:created>
  <dcterms:modified xsi:type="dcterms:W3CDTF">2018-11-08T17:33:33Z</dcterms:modified>
</cp:coreProperties>
</file>