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3" r:id="rId3"/>
    <p:sldId id="304" r:id="rId4"/>
    <p:sldId id="294" r:id="rId5"/>
    <p:sldId id="305" r:id="rId6"/>
    <p:sldId id="306" r:id="rId7"/>
    <p:sldId id="307" r:id="rId8"/>
    <p:sldId id="284" r:id="rId9"/>
    <p:sldId id="261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42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01924" y="2067693"/>
            <a:ext cx="6340198" cy="1234591"/>
            <a:chOff x="1430999" y="2900937"/>
            <a:chExt cx="6340198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0999" y="2900937"/>
              <a:ext cx="6340198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阶段性总结和后续开发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86648" y="1413088"/>
            <a:ext cx="518457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节课  开始完整制作网站</a:t>
            </a:r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60648"/>
              <a:ext cx="21868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ea typeface="黑体" pitchFamily="49" charset="-122"/>
                </a:rPr>
                <a:t>、阶段性总结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2807804" y="2223904"/>
            <a:ext cx="4932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、通过完整的开发过程学习</a:t>
            </a:r>
            <a:r>
              <a:rPr lang="en-US" altLang="zh-CN" sz="2000" dirty="0" smtClean="0"/>
              <a:t>Django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、对一般的网站开发有全面的认识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986648" y="236792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24918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个人博客网站</a:t>
            </a:r>
            <a:endParaRPr lang="en-US" altLang="zh-CN" dirty="0"/>
          </a:p>
        </p:txBody>
      </p:sp>
      <p:sp>
        <p:nvSpPr>
          <p:cNvPr id="3" name="左大括号 2"/>
          <p:cNvSpPr/>
          <p:nvPr/>
        </p:nvSpPr>
        <p:spPr>
          <a:xfrm>
            <a:off x="3251081" y="1023489"/>
            <a:ext cx="254127" cy="3306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36305" y="832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6305" y="1928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前端开发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4016" y="3059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后端开发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7466" y="400639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数据库和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896732" y="555526"/>
            <a:ext cx="1702288" cy="923330"/>
            <a:chOff x="4896732" y="555526"/>
            <a:chExt cx="1702288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5029360" y="555526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IDE</a:t>
              </a:r>
            </a:p>
            <a:p>
              <a:r>
                <a:rPr lang="zh-CN" altLang="en-US" dirty="0" smtClean="0"/>
                <a:t>本地虚拟环境</a:t>
              </a:r>
              <a:endParaRPr lang="en-US" altLang="zh-CN" dirty="0" smtClean="0"/>
            </a:p>
            <a:p>
              <a:r>
                <a:rPr lang="en-US" altLang="zh-CN" dirty="0" err="1" smtClean="0"/>
                <a:t>Git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Github</a:t>
              </a:r>
              <a:endParaRPr lang="en-US" altLang="zh-CN" dirty="0" smtClean="0"/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4896732" y="642342"/>
              <a:ext cx="144016" cy="7496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6732" y="2643758"/>
            <a:ext cx="3779724" cy="1200329"/>
            <a:chOff x="4896732" y="2791957"/>
            <a:chExt cx="3779724" cy="1200329"/>
          </a:xfrm>
        </p:grpSpPr>
        <p:sp>
          <p:nvSpPr>
            <p:cNvPr id="12" name="左大括号 11"/>
            <p:cNvSpPr/>
            <p:nvPr/>
          </p:nvSpPr>
          <p:spPr>
            <a:xfrm>
              <a:off x="4896732" y="2931790"/>
              <a:ext cx="144016" cy="936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018563" y="2791957"/>
              <a:ext cx="180049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博客管理和展示</a:t>
              </a:r>
              <a:endParaRPr lang="en-US" altLang="zh-CN" dirty="0" smtClean="0"/>
            </a:p>
            <a:p>
              <a:r>
                <a:rPr lang="zh-CN" altLang="en-US" dirty="0" smtClean="0"/>
                <a:t>用户登录和注册</a:t>
              </a:r>
              <a:endParaRPr lang="en-US" altLang="zh-CN" dirty="0" smtClean="0"/>
            </a:p>
            <a:p>
              <a:r>
                <a:rPr lang="zh-CN" altLang="en-US" dirty="0" smtClean="0"/>
                <a:t>评论</a:t>
              </a:r>
              <a:r>
                <a:rPr lang="zh-CN" altLang="en-US" dirty="0"/>
                <a:t>和</a:t>
              </a:r>
              <a:r>
                <a:rPr lang="zh-CN" altLang="en-US" dirty="0" smtClean="0"/>
                <a:t>回复</a:t>
              </a:r>
              <a:endParaRPr lang="en-US" altLang="zh-CN" dirty="0" smtClean="0"/>
            </a:p>
            <a:p>
              <a:r>
                <a:rPr lang="zh-CN" altLang="en-US" dirty="0" smtClean="0"/>
                <a:t>点</a:t>
              </a:r>
              <a:r>
                <a:rPr lang="zh-CN" altLang="en-US" dirty="0"/>
                <a:t>赞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6819056" y="3229164"/>
              <a:ext cx="518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37628" y="304449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第三方登录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93213" y="1487517"/>
            <a:ext cx="2412386" cy="1200329"/>
            <a:chOff x="4893213" y="1487517"/>
            <a:chExt cx="241238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5018563" y="1487517"/>
              <a:ext cx="22870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html + </a:t>
              </a:r>
              <a:r>
                <a:rPr lang="en-US" altLang="zh-CN" dirty="0" err="1" smtClean="0"/>
                <a:t>javascript</a:t>
              </a:r>
              <a:r>
                <a:rPr lang="en-US" altLang="zh-CN" dirty="0" smtClean="0"/>
                <a:t> + </a:t>
              </a:r>
              <a:r>
                <a:rPr lang="en-US" altLang="zh-CN" dirty="0" err="1" smtClean="0"/>
                <a:t>CSS</a:t>
              </a:r>
              <a:endParaRPr lang="en-US" altLang="zh-CN" dirty="0" smtClean="0"/>
            </a:p>
            <a:p>
              <a:r>
                <a:rPr lang="en-US" altLang="zh-CN" dirty="0" err="1" smtClean="0"/>
                <a:t>jQuery</a:t>
              </a:r>
              <a:endParaRPr lang="en-US" altLang="zh-CN" dirty="0" smtClean="0"/>
            </a:p>
            <a:p>
              <a:r>
                <a:rPr lang="en-US" altLang="zh-CN" dirty="0" smtClean="0"/>
                <a:t>Bootstrap</a:t>
              </a:r>
            </a:p>
            <a:p>
              <a:r>
                <a:rPr lang="en-US" altLang="zh-CN" dirty="0" err="1" smtClean="0"/>
                <a:t>ajax</a:t>
              </a:r>
              <a:endParaRPr lang="zh-CN" altLang="en-US" dirty="0"/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4893213" y="1627246"/>
              <a:ext cx="144016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04164" y="3867894"/>
            <a:ext cx="1252012" cy="923330"/>
            <a:chOff x="5049132" y="4176953"/>
            <a:chExt cx="1252012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5193148" y="4176953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MySQL</a:t>
              </a:r>
            </a:p>
            <a:p>
              <a:r>
                <a:rPr lang="en-US" altLang="zh-CN" dirty="0" smtClean="0"/>
                <a:t>Linux</a:t>
              </a:r>
            </a:p>
            <a:p>
              <a:r>
                <a:rPr lang="zh-CN" altLang="en-US" dirty="0" smtClean="0"/>
                <a:t>网站部署</a:t>
              </a:r>
              <a:endParaRPr lang="en-US" altLang="zh-CN" dirty="0" smtClean="0"/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5049132" y="4269286"/>
              <a:ext cx="144016" cy="720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23" name="TextBox 22"/>
            <p:cNvSpPr txBox="1"/>
            <p:nvPr/>
          </p:nvSpPr>
          <p:spPr>
            <a:xfrm>
              <a:off x="251520" y="260648"/>
              <a:ext cx="21868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ea typeface="黑体" pitchFamily="49" charset="-122"/>
                </a:rPr>
                <a:t>、阶段性总结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9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ea typeface="黑体" pitchFamily="49" charset="-122"/>
                </a:rPr>
                <a:t>、部署完成之后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45698" y="2391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4968" y="2391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部署上线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160" y="23917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持续更新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1312" y="13476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内容更新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1312" y="239173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功能更新：新需求、提升用户体验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1312" y="3435846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网站维护：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、安全维护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>
            <a:off x="4885288" y="1532280"/>
            <a:ext cx="144016" cy="2088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428904" y="25763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57096" y="25788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30867" y="416521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30867" y="2575799"/>
            <a:ext cx="0" cy="1589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7292" y="3980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ea typeface="黑体" pitchFamily="49" charset="-122"/>
                </a:rPr>
                <a:t>、提升用户体验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46114" y="1995684"/>
            <a:ext cx="3764172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zh-CN" altLang="en-US" dirty="0" smtClean="0"/>
              <a:t>快速登录</a:t>
            </a:r>
            <a:r>
              <a:rPr lang="zh-CN" altLang="en-US" dirty="0"/>
              <a:t>或</a:t>
            </a:r>
            <a:r>
              <a:rPr lang="zh-CN" altLang="en-US" dirty="0" smtClean="0"/>
              <a:t>注册（第三方登录）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）评论通知（站内消息通知）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）内容快速查找（站内搜索）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ea typeface="黑体" pitchFamily="49" charset="-122"/>
                </a:rPr>
                <a:t>、第三方登录的准备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115616" y="1626354"/>
            <a:ext cx="71096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什么是第三方登录：通过第三方平台的账号登录进入我们自己的网站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38793"/>
            <a:ext cx="557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使用现有使用较多第三方平台的账号，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、微信、微博、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、</a:t>
            </a:r>
            <a:r>
              <a:rPr lang="zh-CN" altLang="en-US" dirty="0"/>
              <a:t>推</a:t>
            </a:r>
            <a:r>
              <a:rPr lang="zh-CN" altLang="en-US" dirty="0" smtClean="0"/>
              <a:t>特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907704" y="3111501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69722" y="3111501"/>
            <a:ext cx="0" cy="315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7703" y="357057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国内用户较多，较为常见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17363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ea typeface="黑体" pitchFamily="49" charset="-122"/>
                </a:rPr>
                <a:t>、修复</a:t>
              </a:r>
              <a:r>
                <a:rPr lang="en-US" altLang="zh-CN" sz="2400" dirty="0" smtClean="0">
                  <a:ea typeface="黑体" pitchFamily="49" charset="-122"/>
                </a:rPr>
                <a:t>Bug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359851" y="1396298"/>
            <a:ext cx="36535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/>
              <a:t>、图片上传</a:t>
            </a:r>
            <a:r>
              <a:rPr lang="zh-CN" altLang="en-US" dirty="0" smtClean="0"/>
              <a:t>不到服务器，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错误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851" y="3168932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服务器运行的日期</a:t>
            </a:r>
            <a:r>
              <a:rPr lang="zh-CN" altLang="en-US" dirty="0" smtClean="0"/>
              <a:t>归档没有显示篇数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91680" y="1934225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上传文件的目录没有权限</a:t>
            </a:r>
            <a:endParaRPr lang="en-US" altLang="zh-CN" dirty="0" smtClean="0"/>
          </a:p>
          <a:p>
            <a:r>
              <a:rPr lang="zh-CN" altLang="en-US" dirty="0" smtClean="0"/>
              <a:t>上次只是给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加权限，要让其子目录也要有权限</a:t>
            </a:r>
            <a:endParaRPr lang="en-US" altLang="zh-CN" dirty="0" smtClean="0"/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  -R  777  media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3714586"/>
            <a:ext cx="471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数据没有安装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11653</TotalTime>
  <Words>288</Words>
  <Application>Microsoft Office PowerPoint</Application>
  <PresentationFormat>全屏显示(16:9)</PresentationFormat>
  <Paragraphs>57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470</cp:revision>
  <dcterms:created xsi:type="dcterms:W3CDTF">2017-10-22T14:25:01Z</dcterms:created>
  <dcterms:modified xsi:type="dcterms:W3CDTF">2018-11-24T01:54:28Z</dcterms:modified>
</cp:coreProperties>
</file>