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3" r:id="rId3"/>
    <p:sldId id="308" r:id="rId4"/>
    <p:sldId id="309" r:id="rId5"/>
    <p:sldId id="310" r:id="rId6"/>
    <p:sldId id="311" r:id="rId7"/>
    <p:sldId id="284" r:id="rId8"/>
    <p:sldId id="26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77" d="100"/>
          <a:sy n="77" d="100"/>
        </p:scale>
        <p:origin x="-28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43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06359" y="2067693"/>
            <a:ext cx="6731330" cy="1234591"/>
            <a:chOff x="1235434" y="2900937"/>
            <a:chExt cx="6731330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35434" y="2900937"/>
              <a:ext cx="6731330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CN" sz="4800" b="1" dirty="0" err="1"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登录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到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我们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的网站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9712" y="1944727"/>
            <a:ext cx="51845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为了快速能够和我们互动（评论、点赞）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降低注册的心理成本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让我们的网站更有活力</a:t>
            </a:r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321594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ea typeface="黑体" pitchFamily="49" charset="-122"/>
                </a:rPr>
                <a:t>、为什么使用</a:t>
              </a:r>
              <a:r>
                <a:rPr lang="en-US" altLang="zh-CN" sz="2400" dirty="0" err="1" smtClean="0">
                  <a:ea typeface="黑体" pitchFamily="49" charset="-122"/>
                </a:rPr>
                <a:t>QQ</a:t>
              </a:r>
              <a:r>
                <a:rPr lang="zh-CN" altLang="en-US" sz="2400" dirty="0">
                  <a:ea typeface="黑体" pitchFamily="49" charset="-122"/>
                </a:rPr>
                <a:t>登录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831498" cy="504056"/>
            <a:chOff x="251520" y="260648"/>
            <a:chExt cx="383149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3831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ea typeface="黑体" pitchFamily="49" charset="-122"/>
                </a:rPr>
                <a:t>、用</a:t>
              </a:r>
              <a:r>
                <a:rPr lang="en-US" altLang="zh-CN" sz="2400" dirty="0" err="1" smtClean="0">
                  <a:ea typeface="黑体" pitchFamily="49" charset="-122"/>
                </a:rPr>
                <a:t>QQ</a:t>
              </a:r>
              <a:r>
                <a:rPr lang="zh-CN" altLang="en-US" sz="2400" dirty="0" smtClean="0">
                  <a:ea typeface="黑体" pitchFamily="49" charset="-122"/>
                </a:rPr>
                <a:t>登录到网站的原理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75949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115616" y="987575"/>
            <a:ext cx="259228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220072" y="990285"/>
            <a:ext cx="2592288" cy="34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954328" y="1711538"/>
            <a:ext cx="4502209" cy="369332"/>
            <a:chOff x="2954328" y="1711538"/>
            <a:chExt cx="4502209" cy="369332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954328" y="1896204"/>
              <a:ext cx="2625784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75894" y="1711538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打开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QQ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登录页面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64696" y="2080870"/>
            <a:ext cx="2111475" cy="832738"/>
            <a:chOff x="5464696" y="2080870"/>
            <a:chExt cx="2111475" cy="832738"/>
          </a:xfrm>
        </p:grpSpPr>
        <p:sp>
          <p:nvSpPr>
            <p:cNvPr id="32" name="TextBox 31"/>
            <p:cNvSpPr txBox="1"/>
            <p:nvPr/>
          </p:nvSpPr>
          <p:spPr>
            <a:xfrm>
              <a:off x="5464696" y="2544276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输入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QQ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账号和密码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直接箭头连接符 34"/>
            <p:cNvCxnSpPr>
              <a:stCxn id="31" idx="2"/>
              <a:endCxn id="32" idx="0"/>
            </p:cNvCxnSpPr>
            <p:nvPr/>
          </p:nvCxnSpPr>
          <p:spPr>
            <a:xfrm>
              <a:off x="6516216" y="2080870"/>
              <a:ext cx="4218" cy="463406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735603" y="2913608"/>
            <a:ext cx="1569660" cy="1108590"/>
            <a:chOff x="5735603" y="2913608"/>
            <a:chExt cx="1569660" cy="1108590"/>
          </a:xfrm>
        </p:grpSpPr>
        <p:sp>
          <p:nvSpPr>
            <p:cNvPr id="33" name="TextBox 32"/>
            <p:cNvSpPr txBox="1"/>
            <p:nvPr/>
          </p:nvSpPr>
          <p:spPr>
            <a:xfrm>
              <a:off x="5735603" y="3375867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核实密码无误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返回唯一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id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6518324" y="2913608"/>
              <a:ext cx="4218" cy="463406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547664" y="2374924"/>
            <a:ext cx="4187940" cy="1324108"/>
            <a:chOff x="1547664" y="2374924"/>
            <a:chExt cx="4187940" cy="1324108"/>
          </a:xfrm>
        </p:grpSpPr>
        <p:cxnSp>
          <p:nvCxnSpPr>
            <p:cNvPr id="40" name="直接箭头连接符 39"/>
            <p:cNvCxnSpPr/>
            <p:nvPr/>
          </p:nvCxnSpPr>
          <p:spPr>
            <a:xfrm flipH="1">
              <a:off x="3347865" y="2559590"/>
              <a:ext cx="113593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4483804" y="3699032"/>
              <a:ext cx="12518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483804" y="2559590"/>
              <a:ext cx="0" cy="1139442"/>
            </a:xfrm>
            <a:prstGeom prst="line">
              <a:avLst/>
            </a:prstGeom>
            <a:ln w="38100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547664" y="2374924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得到唯一识别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id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8779" y="2762836"/>
            <a:ext cx="2262158" cy="1397861"/>
            <a:chOff x="1288779" y="2762836"/>
            <a:chExt cx="2262158" cy="1397861"/>
          </a:xfrm>
        </p:grpSpPr>
        <p:sp>
          <p:nvSpPr>
            <p:cNvPr id="50" name="TextBox 49"/>
            <p:cNvSpPr txBox="1"/>
            <p:nvPr/>
          </p:nvSpPr>
          <p:spPr>
            <a:xfrm>
              <a:off x="1288779" y="3514366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自己网站用户对应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并令其登录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>
              <a:off x="2400330" y="2762836"/>
              <a:ext cx="0" cy="75153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846332" y="1738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开始登录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51793" y="1122298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/>
              <a:t>我们的网站</a:t>
            </a:r>
            <a:endParaRPr lang="zh-CN" alt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76031" y="1122298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/>
              <a:t>QQ</a:t>
            </a:r>
            <a:r>
              <a:rPr lang="zh-CN" altLang="en-US" sz="1600" b="1" dirty="0" smtClean="0"/>
              <a:t>网站</a:t>
            </a:r>
            <a:endParaRPr lang="zh-CN" alt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099177" y="4670003"/>
            <a:ext cx="4769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本质：创建</a:t>
            </a:r>
            <a:r>
              <a:rPr lang="en-US" altLang="zh-CN" sz="1600" b="1" dirty="0" err="1" smtClean="0"/>
              <a:t>QQ</a:t>
            </a:r>
            <a:r>
              <a:rPr lang="zh-CN" altLang="en-US" sz="1600" b="1" dirty="0" smtClean="0"/>
              <a:t>账户和我们网站用户账号的对应关系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985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831498" cy="504056"/>
            <a:chOff x="251520" y="260648"/>
            <a:chExt cx="383149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321594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ea typeface="黑体" pitchFamily="49" charset="-122"/>
                </a:rPr>
                <a:t>、用</a:t>
              </a:r>
              <a:r>
                <a:rPr lang="en-US" altLang="zh-CN" sz="2400" dirty="0" err="1" smtClean="0">
                  <a:ea typeface="黑体" pitchFamily="49" charset="-122"/>
                </a:rPr>
                <a:t>QQ</a:t>
              </a:r>
              <a:r>
                <a:rPr lang="zh-CN" altLang="en-US" sz="2400" dirty="0" smtClean="0">
                  <a:ea typeface="黑体" pitchFamily="49" charset="-122"/>
                </a:rPr>
                <a:t>登录开发流程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75949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224681" y="167629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登录页面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95204" y="1681652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账号和密码登录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24680" y="98757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放置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登录按钮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1003" y="2402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回调地址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25" idx="2"/>
          </p:cNvCxnSpPr>
          <p:nvPr/>
        </p:nvCxnSpPr>
        <p:spPr>
          <a:xfrm>
            <a:off x="6381774" y="2050984"/>
            <a:ext cx="0" cy="53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7" idx="3"/>
          </p:cNvCxnSpPr>
          <p:nvPr/>
        </p:nvCxnSpPr>
        <p:spPr>
          <a:xfrm flipH="1">
            <a:off x="3718999" y="2586885"/>
            <a:ext cx="2662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25" idx="1"/>
          </p:cNvCxnSpPr>
          <p:nvPr/>
        </p:nvCxnSpPr>
        <p:spPr>
          <a:xfrm>
            <a:off x="4105324" y="1860962"/>
            <a:ext cx="989880" cy="5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6" idx="2"/>
            <a:endCxn id="3" idx="0"/>
          </p:cNvCxnSpPr>
          <p:nvPr/>
        </p:nvCxnSpPr>
        <p:spPr>
          <a:xfrm>
            <a:off x="3165002" y="1356906"/>
            <a:ext cx="1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4193" y="233656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认证</a:t>
            </a:r>
            <a:r>
              <a:rPr lang="zh-CN" altLang="en-US" sz="1400" dirty="0" smtClean="0"/>
              <a:t>通过，返回认证码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（通过跳转到我们设置的地址）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27" idx="2"/>
          </p:cNvCxnSpPr>
          <p:nvPr/>
        </p:nvCxnSpPr>
        <p:spPr>
          <a:xfrm>
            <a:off x="3165001" y="2771551"/>
            <a:ext cx="0" cy="37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37371" y="3219278"/>
            <a:ext cx="2855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通过认证码获取</a:t>
            </a:r>
            <a:r>
              <a:rPr lang="zh-CN" altLang="en-US" b="1" dirty="0" smtClean="0">
                <a:solidFill>
                  <a:schemeClr val="accent2"/>
                </a:solidFill>
              </a:rPr>
              <a:t>通行证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algn="ctr"/>
            <a:r>
              <a:rPr lang="zh-CN" altLang="en-US" sz="1200" dirty="0" smtClean="0"/>
              <a:t>（可以使用通行证调用</a:t>
            </a:r>
            <a:r>
              <a:rPr lang="en-US" altLang="zh-CN" sz="1200" dirty="0" err="1" smtClean="0"/>
              <a:t>QQ</a:t>
            </a:r>
            <a:r>
              <a:rPr lang="zh-CN" altLang="en-US" sz="1200" dirty="0" smtClean="0"/>
              <a:t>提供的接口）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946558" y="4177992"/>
            <a:ext cx="2436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通过通行证获取</a:t>
            </a:r>
            <a:r>
              <a:rPr lang="zh-CN" altLang="en-US" b="1" dirty="0" smtClean="0">
                <a:solidFill>
                  <a:schemeClr val="accent2"/>
                </a:solidFill>
              </a:rPr>
              <a:t>唯一</a:t>
            </a:r>
            <a:r>
              <a:rPr lang="en-US" altLang="zh-CN" b="1" dirty="0" smtClean="0">
                <a:solidFill>
                  <a:schemeClr val="accent2"/>
                </a:solidFill>
              </a:rPr>
              <a:t>id</a:t>
            </a:r>
          </a:p>
          <a:p>
            <a:pPr algn="ctr"/>
            <a:r>
              <a:rPr lang="zh-CN" altLang="en-US" sz="1200" dirty="0" smtClean="0"/>
              <a:t>（每个网站的唯一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都不同）</a:t>
            </a:r>
            <a:endParaRPr lang="zh-CN" altLang="en-US" sz="1200" dirty="0"/>
          </a:p>
        </p:txBody>
      </p:sp>
      <p:cxnSp>
        <p:nvCxnSpPr>
          <p:cNvPr id="21" name="直接箭头连接符 20"/>
          <p:cNvCxnSpPr>
            <a:stCxn id="41" idx="2"/>
            <a:endCxn id="42" idx="0"/>
          </p:cNvCxnSpPr>
          <p:nvPr/>
        </p:nvCxnSpPr>
        <p:spPr>
          <a:xfrm flipH="1">
            <a:off x="3165001" y="3773276"/>
            <a:ext cx="5" cy="40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666322" y="912888"/>
            <a:ext cx="2908584" cy="12074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666322" y="2318934"/>
            <a:ext cx="2908584" cy="2485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4754828" cy="504056"/>
            <a:chOff x="251520" y="260648"/>
            <a:chExt cx="475482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475482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ea typeface="黑体" pitchFamily="49" charset="-122"/>
                </a:rPr>
                <a:t>、</a:t>
              </a:r>
              <a:r>
                <a:rPr lang="en-US" altLang="zh-CN" sz="2400" dirty="0" err="1" smtClean="0">
                  <a:ea typeface="黑体" pitchFamily="49" charset="-122"/>
                </a:rPr>
                <a:t>QQ</a:t>
              </a:r>
              <a:r>
                <a:rPr lang="zh-CN" altLang="en-US" sz="2400" dirty="0" smtClean="0">
                  <a:ea typeface="黑体" pitchFamily="49" charset="-122"/>
                </a:rPr>
                <a:t>登录的账号如何与用户绑定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460851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013446" y="84355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/>
                </a:solidFill>
              </a:rPr>
              <a:t>唯一</a:t>
            </a:r>
            <a:r>
              <a:rPr lang="en-US" altLang="zh-CN" b="1" dirty="0" smtClean="0">
                <a:solidFill>
                  <a:schemeClr val="accent2"/>
                </a:solidFill>
              </a:rPr>
              <a:t>id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870779" y="1212890"/>
            <a:ext cx="1891097" cy="792088"/>
            <a:chOff x="3870779" y="1212890"/>
            <a:chExt cx="1891097" cy="792088"/>
          </a:xfrm>
        </p:grpSpPr>
        <p:sp>
          <p:nvSpPr>
            <p:cNvPr id="28" name="TextBox 27"/>
            <p:cNvSpPr txBox="1"/>
            <p:nvPr/>
          </p:nvSpPr>
          <p:spPr>
            <a:xfrm>
              <a:off x="3870779" y="1635646"/>
              <a:ext cx="1114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网站用户</a:t>
              </a:r>
              <a:endParaRPr lang="en-US" altLang="zh-CN" dirty="0" smtClean="0"/>
            </a:p>
          </p:txBody>
        </p:sp>
        <p:cxnSp>
          <p:nvCxnSpPr>
            <p:cNvPr id="5" name="直接箭头连接符 4"/>
            <p:cNvCxnSpPr>
              <a:stCxn id="42" idx="2"/>
              <a:endCxn id="28" idx="0"/>
            </p:cNvCxnSpPr>
            <p:nvPr/>
          </p:nvCxnSpPr>
          <p:spPr>
            <a:xfrm>
              <a:off x="4427983" y="1212890"/>
              <a:ext cx="1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99992" y="128576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判断是否有关联</a:t>
              </a:r>
              <a:endParaRPr lang="zh-CN" altLang="en-US" sz="12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55482" y="2004978"/>
            <a:ext cx="1800494" cy="720080"/>
            <a:chOff x="2555482" y="2004978"/>
            <a:chExt cx="1800494" cy="720080"/>
          </a:xfrm>
        </p:grpSpPr>
        <p:cxnSp>
          <p:nvCxnSpPr>
            <p:cNvPr id="9" name="直接箭头连接符 8"/>
            <p:cNvCxnSpPr/>
            <p:nvPr/>
          </p:nvCxnSpPr>
          <p:spPr>
            <a:xfrm flipH="1">
              <a:off x="3851920" y="2026873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1613" y="200497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dirty="0"/>
                <a:t>有绑定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5482" y="2355726"/>
              <a:ext cx="1800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直接登录该用户</a:t>
              </a:r>
              <a:endParaRPr lang="en-US" altLang="zh-CN" dirty="0" smtClean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08376" y="2004086"/>
            <a:ext cx="1936126" cy="720972"/>
            <a:chOff x="4508376" y="2004086"/>
            <a:chExt cx="1936126" cy="72097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4508376" y="2026873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88024" y="200408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dirty="0"/>
                <a:t>未绑定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4008" y="2355726"/>
              <a:ext cx="1800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询问是否要绑定</a:t>
              </a:r>
              <a:endParaRPr lang="en-US" altLang="zh-CN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17218" y="2725058"/>
            <a:ext cx="2585092" cy="720080"/>
            <a:chOff x="5617218" y="2725058"/>
            <a:chExt cx="2585092" cy="72008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5617218" y="2747845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40152" y="272505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dirty="0" smtClean="0"/>
                <a:t>不绑定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0152" y="3075806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直接创建用户并登录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512929" y="2725950"/>
            <a:ext cx="2031325" cy="719188"/>
            <a:chOff x="3512929" y="2725950"/>
            <a:chExt cx="2031325" cy="719188"/>
          </a:xfrm>
        </p:grpSpPr>
        <p:cxnSp>
          <p:nvCxnSpPr>
            <p:cNvPr id="22" name="直接箭头连接符 21"/>
            <p:cNvCxnSpPr/>
            <p:nvPr/>
          </p:nvCxnSpPr>
          <p:spPr>
            <a:xfrm flipH="1">
              <a:off x="4960762" y="2747845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51943" y="272595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dirty="0" smtClean="0"/>
                <a:t>要绑定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12929" y="307580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输入用户名和密码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04343" y="3494359"/>
            <a:ext cx="2960022" cy="714123"/>
            <a:chOff x="4604343" y="3494359"/>
            <a:chExt cx="2960022" cy="714123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4604343" y="3517146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927277" y="349435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dirty="0" smtClean="0"/>
                <a:t>密码不正确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1375" y="3839150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绑定不成功</a:t>
              </a:r>
              <a:r>
                <a:rPr lang="zh-CN" altLang="en-US" dirty="0"/>
                <a:t>，重新绑定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3568" y="3495251"/>
            <a:ext cx="3768375" cy="746419"/>
            <a:chOff x="683568" y="3495251"/>
            <a:chExt cx="3768375" cy="746419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3947887" y="3517146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419872" y="34952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dirty="0" smtClean="0"/>
                <a:t>密码正确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3568" y="3872338"/>
              <a:ext cx="3727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验证该用户是否已经绑定了</a:t>
              </a:r>
              <a:r>
                <a:rPr lang="en-US" altLang="zh-CN" dirty="0" err="1" smtClean="0"/>
                <a:t>QQ</a:t>
              </a:r>
              <a:r>
                <a:rPr lang="zh-CN" altLang="en-US" dirty="0" smtClean="0"/>
                <a:t>账号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992720" y="4256614"/>
            <a:ext cx="2876526" cy="751663"/>
            <a:chOff x="2992720" y="4256614"/>
            <a:chExt cx="2876526" cy="751663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992720" y="4279401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15654" y="42566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dirty="0" smtClean="0"/>
                <a:t>已被绑定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6256" y="4638945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绑定不成功，重新绑定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83568" y="4257506"/>
            <a:ext cx="2156752" cy="762516"/>
            <a:chOff x="683568" y="4257506"/>
            <a:chExt cx="2156752" cy="762516"/>
          </a:xfrm>
        </p:grpSpPr>
        <p:cxnSp>
          <p:nvCxnSpPr>
            <p:cNvPr id="32" name="直接箭头连接符 31"/>
            <p:cNvCxnSpPr/>
            <p:nvPr/>
          </p:nvCxnSpPr>
          <p:spPr>
            <a:xfrm flipH="1">
              <a:off x="2336264" y="4279401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08249" y="425750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dirty="0" smtClean="0"/>
                <a:t>没有绑定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46506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绑定用户并登录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586950" y="1203598"/>
            <a:ext cx="769026" cy="1137821"/>
            <a:chOff x="3586950" y="1212890"/>
            <a:chExt cx="769026" cy="1137821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55976" y="1212890"/>
              <a:ext cx="0" cy="6387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3586950" y="1856118"/>
              <a:ext cx="769026" cy="494593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 flipH="1">
            <a:off x="4547527" y="1203598"/>
            <a:ext cx="1896975" cy="1811378"/>
            <a:chOff x="2459001" y="1212890"/>
            <a:chExt cx="1896975" cy="1811378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4355976" y="1212890"/>
              <a:ext cx="0" cy="63876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2459001" y="1856118"/>
              <a:ext cx="1896975" cy="1168150"/>
            </a:xfrm>
            <a:prstGeom prst="line">
              <a:avLst/>
            </a:prstGeom>
            <a:ln w="381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1844106" y="1203598"/>
            <a:ext cx="3560224" cy="3447092"/>
            <a:chOff x="1808249" y="1203598"/>
            <a:chExt cx="3560224" cy="3447092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427984" y="1203598"/>
              <a:ext cx="0" cy="756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427984" y="1950192"/>
              <a:ext cx="940489" cy="590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1808249" y="2540392"/>
              <a:ext cx="3560224" cy="2110298"/>
            </a:xfrm>
            <a:prstGeom prst="line">
              <a:avLst/>
            </a:prstGeom>
            <a:ln w="38100">
              <a:solidFill>
                <a:schemeClr val="accent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871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95486"/>
            <a:ext cx="3600400" cy="504056"/>
            <a:chOff x="251520" y="260648"/>
            <a:chExt cx="3600400" cy="672074"/>
          </a:xfrm>
        </p:grpSpPr>
        <p:sp>
          <p:nvSpPr>
            <p:cNvPr id="3" name="TextBox 2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ea typeface="黑体" pitchFamily="49" charset="-122"/>
                </a:rPr>
                <a:t>、处理细节问题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23528" y="932722"/>
              <a:ext cx="352839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411760" y="1554053"/>
            <a:ext cx="399500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、登录和注册页有横向滚动条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、登录和注册页的底部栏没有置底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、登录页面和注册页面布局优化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、注册页面忘记添加</a:t>
            </a:r>
            <a:r>
              <a:rPr lang="en-US" altLang="zh-CN" dirty="0" smtClean="0"/>
              <a:t>tip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、登录页面和注册页面相互跳转问题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6</a:t>
            </a:r>
            <a:r>
              <a:rPr lang="zh-CN" altLang="en-US" dirty="0" smtClean="0"/>
              <a:t>、去掉模态登录窗口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302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12102</TotalTime>
  <Words>315</Words>
  <Application>Microsoft Office PowerPoint</Application>
  <PresentationFormat>全屏显示(16:9)</PresentationFormat>
  <Paragraphs>60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511</cp:revision>
  <dcterms:created xsi:type="dcterms:W3CDTF">2017-10-22T14:25:01Z</dcterms:created>
  <dcterms:modified xsi:type="dcterms:W3CDTF">2019-01-06T21:03:18Z</dcterms:modified>
</cp:coreProperties>
</file>