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303" r:id="rId3"/>
    <p:sldId id="308" r:id="rId4"/>
    <p:sldId id="309" r:id="rId5"/>
    <p:sldId id="305" r:id="rId6"/>
    <p:sldId id="307" r:id="rId7"/>
    <p:sldId id="284" r:id="rId8"/>
    <p:sldId id="261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4660"/>
  </p:normalViewPr>
  <p:slideViewPr>
    <p:cSldViewPr>
      <p:cViewPr varScale="1">
        <p:scale>
          <a:sx n="95" d="100"/>
          <a:sy n="95" d="100"/>
        </p:scale>
        <p:origin x="-66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44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33031" y="2067693"/>
            <a:ext cx="3877985" cy="1234591"/>
            <a:chOff x="2662106" y="2900937"/>
            <a:chExt cx="3877985" cy="1646120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4"/>
              <a:ext cx="11079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62106" y="2900937"/>
              <a:ext cx="3877985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>
                  <a:latin typeface="微软雅黑" pitchFamily="34" charset="-122"/>
                  <a:ea typeface="微软雅黑" pitchFamily="34" charset="-122"/>
                </a:rPr>
                <a:t>站内消息通知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51520" y="195486"/>
            <a:ext cx="4033476" cy="504056"/>
            <a:chOff x="251520" y="260648"/>
            <a:chExt cx="4033476" cy="672074"/>
          </a:xfrm>
        </p:grpSpPr>
        <p:sp>
          <p:nvSpPr>
            <p:cNvPr id="19" name="TextBox 18"/>
            <p:cNvSpPr txBox="1"/>
            <p:nvPr/>
          </p:nvSpPr>
          <p:spPr>
            <a:xfrm>
              <a:off x="251520" y="260648"/>
              <a:ext cx="403347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ea typeface="黑体" pitchFamily="49" charset="-122"/>
                </a:rPr>
                <a:t>、为什么需要站内消息通知</a:t>
              </a:r>
              <a:endParaRPr lang="zh-CN" altLang="en-US" sz="2400" dirty="0">
                <a:ea typeface="黑体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323528" y="932722"/>
              <a:ext cx="39614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796469" y="1635646"/>
            <a:ext cx="307167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）弥补发送邮件通知的不足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    </a:t>
            </a:r>
            <a:r>
              <a:rPr lang="zh-CN" altLang="en-US" sz="1400" dirty="0" smtClean="0"/>
              <a:t>邮件发送不了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    </a:t>
            </a:r>
            <a:r>
              <a:rPr lang="zh-CN" altLang="en-US" sz="1400" dirty="0" smtClean="0"/>
              <a:t>邮件被归为垃圾邮件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    </a:t>
            </a:r>
            <a:r>
              <a:rPr lang="zh-CN" altLang="en-US" sz="1400" dirty="0" smtClean="0"/>
              <a:t>用户不登录邮箱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endParaRPr lang="en-US" altLang="zh-CN" sz="1400" dirty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）形成较为完整的体验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9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9" name="TextBox 18"/>
            <p:cNvSpPr txBox="1"/>
            <p:nvPr/>
          </p:nvSpPr>
          <p:spPr>
            <a:xfrm>
              <a:off x="251520" y="260648"/>
              <a:ext cx="280237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ea typeface="黑体" pitchFamily="49" charset="-122"/>
                </a:rPr>
                <a:t>、要实现什么功能</a:t>
              </a:r>
              <a:endParaRPr lang="zh-CN" altLang="en-US" sz="2400" dirty="0">
                <a:ea typeface="黑体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695226" y="1339770"/>
            <a:ext cx="3323346" cy="2816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）消息中心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en-US" altLang="zh-CN" sz="400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2</a:t>
            </a:r>
            <a:r>
              <a:rPr lang="zh-CN" altLang="en-US" b="1" dirty="0"/>
              <a:t>）</a:t>
            </a:r>
            <a:r>
              <a:rPr lang="zh-CN" altLang="en-US" b="1" dirty="0" smtClean="0"/>
              <a:t>什么情况需要通知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zh-CN" altLang="en-US" sz="1400" dirty="0" smtClean="0"/>
              <a:t>评论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回复发送消息通知被评论的人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         点赞 发送消息通知被点赞的人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         用户注册发送消息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</a:t>
            </a:r>
            <a:r>
              <a:rPr lang="zh-CN" altLang="en-US" sz="1400" dirty="0" smtClean="0"/>
              <a:t>（</a:t>
            </a:r>
            <a:r>
              <a:rPr lang="zh-CN" altLang="en-US" sz="1400" dirty="0" smtClean="0"/>
              <a:t>更多</a:t>
            </a:r>
            <a:r>
              <a:rPr lang="zh-CN" altLang="en-US" sz="1400" dirty="0" smtClean="0"/>
              <a:t>，例如公告</a:t>
            </a:r>
            <a:r>
              <a:rPr lang="en-US" altLang="zh-CN" sz="1400" dirty="0" smtClean="0"/>
              <a:t>…</a:t>
            </a:r>
            <a:r>
              <a:rPr lang="zh-CN" altLang="en-US" sz="1400" dirty="0" smtClean="0"/>
              <a:t>）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）点击消息，跳转到对应</a:t>
            </a:r>
            <a:r>
              <a:rPr lang="zh-CN" altLang="en-US" b="1" dirty="0" smtClean="0"/>
              <a:t>页面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01059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51520" y="195486"/>
            <a:ext cx="3561039" cy="504056"/>
            <a:chOff x="251520" y="260648"/>
            <a:chExt cx="3561039" cy="672074"/>
          </a:xfrm>
        </p:grpSpPr>
        <p:sp>
          <p:nvSpPr>
            <p:cNvPr id="19" name="TextBox 18"/>
            <p:cNvSpPr txBox="1"/>
            <p:nvPr/>
          </p:nvSpPr>
          <p:spPr>
            <a:xfrm>
              <a:off x="251520" y="260648"/>
              <a:ext cx="356103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ea typeface="黑体" pitchFamily="49" charset="-122"/>
                </a:rPr>
                <a:t>3</a:t>
              </a:r>
              <a:r>
                <a:rPr lang="zh-CN" altLang="en-US" sz="2400" dirty="0" smtClean="0">
                  <a:ea typeface="黑体" pitchFamily="49" charset="-122"/>
                </a:rPr>
                <a:t>、</a:t>
              </a:r>
              <a:r>
                <a:rPr lang="en-US" altLang="zh-CN" sz="2400" dirty="0" err="1" smtClean="0">
                  <a:ea typeface="黑体" pitchFamily="49" charset="-122"/>
                </a:rPr>
                <a:t>django</a:t>
              </a:r>
              <a:r>
                <a:rPr lang="en-US" altLang="zh-CN" sz="2400" dirty="0" smtClean="0">
                  <a:ea typeface="黑体" pitchFamily="49" charset="-122"/>
                </a:rPr>
                <a:t>-notifications-</a:t>
              </a:r>
              <a:r>
                <a:rPr lang="en-US" altLang="zh-CN" sz="2400" dirty="0" err="1" smtClean="0">
                  <a:ea typeface="黑体" pitchFamily="49" charset="-122"/>
                </a:rPr>
                <a:t>hq</a:t>
              </a:r>
              <a:endParaRPr lang="zh-CN" altLang="en-US" sz="2400" dirty="0">
                <a:ea typeface="黑体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323528" y="932722"/>
              <a:ext cx="3489031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810524" y="1427393"/>
            <a:ext cx="44151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django</a:t>
            </a:r>
            <a:r>
              <a:rPr lang="en-US" altLang="zh-CN" b="1" dirty="0" smtClean="0"/>
              <a:t>-notifications-</a:t>
            </a:r>
            <a:r>
              <a:rPr lang="en-US" altLang="zh-CN" b="1" dirty="0" err="1" smtClean="0"/>
              <a:t>hq</a:t>
            </a:r>
            <a:endParaRPr lang="en-US" altLang="zh-CN" b="1" dirty="0"/>
          </a:p>
          <a:p>
            <a:r>
              <a:rPr lang="zh-CN" altLang="en-US" sz="1600" dirty="0" smtClean="0"/>
              <a:t>它是一款和</a:t>
            </a:r>
            <a:r>
              <a:rPr lang="en-US" altLang="zh-CN" sz="1600" dirty="0" err="1" smtClean="0"/>
              <a:t>Github</a:t>
            </a:r>
            <a:r>
              <a:rPr lang="zh-CN" altLang="en-US" sz="1600" dirty="0" smtClean="0"/>
              <a:t>通知相似的</a:t>
            </a:r>
            <a:r>
              <a:rPr lang="en-US" altLang="zh-CN" sz="1600" dirty="0" smtClean="0"/>
              <a:t>Django</a:t>
            </a:r>
            <a:r>
              <a:rPr lang="zh-CN" altLang="en-US" sz="1600" dirty="0" smtClean="0"/>
              <a:t>第三方库。</a:t>
            </a:r>
            <a:endParaRPr lang="en-US" altLang="zh-CN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810524" y="2422505"/>
            <a:ext cx="29672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使用如下命令安装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sz="1600" dirty="0" smtClean="0"/>
              <a:t>pip install </a:t>
            </a:r>
            <a:r>
              <a:rPr lang="en-US" altLang="zh-CN" sz="1600" dirty="0" err="1" smtClean="0"/>
              <a:t>django</a:t>
            </a:r>
            <a:r>
              <a:rPr lang="en-US" altLang="zh-CN" sz="1600" dirty="0" smtClean="0"/>
              <a:t>-notifications-</a:t>
            </a:r>
            <a:r>
              <a:rPr lang="en-US" altLang="zh-CN" sz="1600" dirty="0" err="1" smtClean="0"/>
              <a:t>hq</a:t>
            </a:r>
            <a:endParaRPr lang="zh-CN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810524" y="3435846"/>
            <a:ext cx="592982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基本结构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sz="1600" dirty="0" smtClean="0"/>
              <a:t>发送人，接收人（一个或多个），动作（简单内容），详细消息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7043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9" name="TextBox 18"/>
            <p:cNvSpPr txBox="1"/>
            <p:nvPr/>
          </p:nvSpPr>
          <p:spPr>
            <a:xfrm>
              <a:off x="251520" y="260648"/>
              <a:ext cx="150393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ea typeface="黑体" pitchFamily="49" charset="-122"/>
                </a:rPr>
                <a:t>4</a:t>
              </a:r>
              <a:r>
                <a:rPr lang="zh-CN" altLang="en-US" sz="2400" dirty="0" smtClean="0">
                  <a:ea typeface="黑体" pitchFamily="49" charset="-122"/>
                </a:rPr>
                <a:t>、</a:t>
              </a:r>
              <a:r>
                <a:rPr lang="en-US" altLang="zh-CN" sz="2400" dirty="0" smtClean="0">
                  <a:ea typeface="黑体" pitchFamily="49" charset="-122"/>
                </a:rPr>
                <a:t>Signals</a:t>
              </a:r>
              <a:endParaRPr lang="zh-CN" altLang="en-US" sz="2400" dirty="0">
                <a:ea typeface="黑体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627287" y="1203987"/>
            <a:ext cx="59298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 err="1"/>
              <a:t>Django</a:t>
            </a:r>
            <a:r>
              <a:rPr lang="zh-CN" altLang="en-US" sz="1600" dirty="0"/>
              <a:t>包含一个</a:t>
            </a:r>
            <a:r>
              <a:rPr lang="zh-CN" altLang="en-US" sz="1600" dirty="0" smtClean="0"/>
              <a:t>“信号调度程序”</a:t>
            </a:r>
            <a:endParaRPr lang="en-US" altLang="zh-CN" sz="1600" dirty="0" smtClean="0"/>
          </a:p>
          <a:p>
            <a:pPr>
              <a:lnSpc>
                <a:spcPct val="125000"/>
              </a:lnSpc>
            </a:pPr>
            <a:r>
              <a:rPr lang="zh-CN" altLang="en-US" sz="1600" dirty="0" smtClean="0"/>
              <a:t>它</a:t>
            </a:r>
            <a:r>
              <a:rPr lang="zh-CN" altLang="en-US" sz="1600" dirty="0"/>
              <a:t>有助于在框架中的其他位置发生操作时通知分离的应用程序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25000"/>
              </a:lnSpc>
            </a:pPr>
            <a:r>
              <a:rPr lang="zh-CN" altLang="en-US" sz="1600" dirty="0" smtClean="0"/>
              <a:t>“降低耦合性”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631179" y="2715766"/>
            <a:ext cx="2855046" cy="1560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62473" y="350845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执行发送信号命令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62473" y="310956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执行</a:t>
            </a:r>
            <a:r>
              <a:rPr lang="zh-CN" altLang="en-US" dirty="0" smtClean="0">
                <a:solidFill>
                  <a:schemeClr val="bg1"/>
                </a:solidFill>
              </a:rPr>
              <a:t>某些操作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360893" y="2897235"/>
            <a:ext cx="1188132" cy="1398752"/>
            <a:chOff x="5466869" y="3293626"/>
            <a:chExt cx="1188132" cy="1398752"/>
          </a:xfrm>
        </p:grpSpPr>
        <p:sp>
          <p:nvSpPr>
            <p:cNvPr id="16" name="矩形 15"/>
            <p:cNvSpPr/>
            <p:nvPr/>
          </p:nvSpPr>
          <p:spPr>
            <a:xfrm>
              <a:off x="5466869" y="3708735"/>
              <a:ext cx="118813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receiver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59660" y="432304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接收器</a:t>
              </a:r>
              <a:endParaRPr lang="zh-CN" altLang="en-US" dirty="0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5466869" y="3293626"/>
              <a:ext cx="288032" cy="453099"/>
              <a:chOff x="5868144" y="3426299"/>
              <a:chExt cx="288032" cy="453099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5971845" y="3538071"/>
                <a:ext cx="67031" cy="341327"/>
                <a:chOff x="5834629" y="3238535"/>
                <a:chExt cx="67031" cy="341327"/>
              </a:xfrm>
            </p:grpSpPr>
            <p:cxnSp>
              <p:nvCxnSpPr>
                <p:cNvPr id="26" name="直接连接符 25"/>
                <p:cNvCxnSpPr/>
                <p:nvPr/>
              </p:nvCxnSpPr>
              <p:spPr>
                <a:xfrm>
                  <a:off x="5868144" y="3316242"/>
                  <a:ext cx="0" cy="263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椭圆 26"/>
                <p:cNvSpPr/>
                <p:nvPr/>
              </p:nvSpPr>
              <p:spPr>
                <a:xfrm>
                  <a:off x="5834629" y="3238535"/>
                  <a:ext cx="67031" cy="7770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1" name="直接连接符 30"/>
              <p:cNvCxnSpPr/>
              <p:nvPr/>
            </p:nvCxnSpPr>
            <p:spPr>
              <a:xfrm>
                <a:off x="5868144" y="3569277"/>
                <a:ext cx="72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6084168" y="3569277"/>
                <a:ext cx="72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5911582" y="3426299"/>
                <a:ext cx="40196" cy="529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V="1">
                <a:off x="6060935" y="3426299"/>
                <a:ext cx="51998" cy="529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组合 42"/>
          <p:cNvGrpSpPr/>
          <p:nvPr/>
        </p:nvGrpSpPr>
        <p:grpSpPr>
          <a:xfrm>
            <a:off x="3964684" y="3558770"/>
            <a:ext cx="116790" cy="291902"/>
            <a:chOff x="4441873" y="3365521"/>
            <a:chExt cx="421932" cy="1054569"/>
          </a:xfrm>
        </p:grpSpPr>
        <p:sp>
          <p:nvSpPr>
            <p:cNvPr id="41" name="等腰三角形 40"/>
            <p:cNvSpPr/>
            <p:nvPr/>
          </p:nvSpPr>
          <p:spPr>
            <a:xfrm rot="418257">
              <a:off x="4441873" y="3365521"/>
              <a:ext cx="347454" cy="578469"/>
            </a:xfrm>
            <a:prstGeom prst="triangle">
              <a:avLst>
                <a:gd name="adj" fmla="val 10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/>
            <p:cNvSpPr/>
            <p:nvPr/>
          </p:nvSpPr>
          <p:spPr>
            <a:xfrm rot="11218257">
              <a:off x="4516351" y="3841621"/>
              <a:ext cx="347454" cy="578469"/>
            </a:xfrm>
            <a:prstGeom prst="triangle">
              <a:avLst>
                <a:gd name="adj" fmla="val 10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768244" y="2897235"/>
            <a:ext cx="1188132" cy="1398752"/>
            <a:chOff x="5466869" y="3293626"/>
            <a:chExt cx="1188132" cy="1398752"/>
          </a:xfrm>
        </p:grpSpPr>
        <p:sp>
          <p:nvSpPr>
            <p:cNvPr id="46" name="矩形 45"/>
            <p:cNvSpPr/>
            <p:nvPr/>
          </p:nvSpPr>
          <p:spPr>
            <a:xfrm>
              <a:off x="5466869" y="3708735"/>
              <a:ext cx="118813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receiver</a:t>
              </a:r>
              <a:endParaRPr lang="zh-CN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59660" y="432304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接收器</a:t>
              </a:r>
              <a:endParaRPr lang="zh-CN" altLang="en-US" dirty="0"/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5466869" y="3293626"/>
              <a:ext cx="288032" cy="453099"/>
              <a:chOff x="5868144" y="3426299"/>
              <a:chExt cx="288032" cy="453099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5971845" y="3538071"/>
                <a:ext cx="67031" cy="341327"/>
                <a:chOff x="5834629" y="3238535"/>
                <a:chExt cx="67031" cy="341327"/>
              </a:xfrm>
            </p:grpSpPr>
            <p:cxnSp>
              <p:nvCxnSpPr>
                <p:cNvPr id="54" name="直接连接符 53"/>
                <p:cNvCxnSpPr/>
                <p:nvPr/>
              </p:nvCxnSpPr>
              <p:spPr>
                <a:xfrm>
                  <a:off x="5868144" y="3316242"/>
                  <a:ext cx="0" cy="263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椭圆 54"/>
                <p:cNvSpPr/>
                <p:nvPr/>
              </p:nvSpPr>
              <p:spPr>
                <a:xfrm>
                  <a:off x="5834629" y="3238535"/>
                  <a:ext cx="67031" cy="7770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50" name="直接连接符 49"/>
              <p:cNvCxnSpPr/>
              <p:nvPr/>
            </p:nvCxnSpPr>
            <p:spPr>
              <a:xfrm>
                <a:off x="5868144" y="3569277"/>
                <a:ext cx="72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6084168" y="3569277"/>
                <a:ext cx="72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H="1" flipV="1">
                <a:off x="5911582" y="3426299"/>
                <a:ext cx="40196" cy="529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V="1">
                <a:off x="6060935" y="3426299"/>
                <a:ext cx="51998" cy="529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6623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9" name="TextBox 18"/>
            <p:cNvSpPr txBox="1"/>
            <p:nvPr/>
          </p:nvSpPr>
          <p:spPr>
            <a:xfrm>
              <a:off x="251520" y="260648"/>
              <a:ext cx="249459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ea typeface="黑体" pitchFamily="49" charset="-122"/>
                </a:rPr>
                <a:t>5</a:t>
              </a:r>
              <a:r>
                <a:rPr lang="zh-CN" altLang="en-US" sz="2400" dirty="0" smtClean="0">
                  <a:ea typeface="黑体" pitchFamily="49" charset="-122"/>
                </a:rPr>
                <a:t>、实时获取消息</a:t>
              </a:r>
              <a:endParaRPr lang="zh-CN" altLang="en-US" sz="2400" dirty="0">
                <a:ea typeface="黑体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943708" y="2067694"/>
            <a:ext cx="5249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django</a:t>
            </a:r>
            <a:r>
              <a:rPr lang="en-US" altLang="zh-CN" dirty="0" smtClean="0"/>
              <a:t>-notifications-</a:t>
            </a:r>
            <a:r>
              <a:rPr lang="en-US" altLang="zh-CN" dirty="0" err="1" smtClean="0"/>
              <a:t>hq</a:t>
            </a:r>
            <a:r>
              <a:rPr lang="en-US" altLang="zh-CN" dirty="0" smtClean="0"/>
              <a:t> </a:t>
            </a:r>
            <a:r>
              <a:rPr lang="zh-CN" altLang="en-US" dirty="0" smtClean="0"/>
              <a:t>提供了一套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可以实时获取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加载</a:t>
            </a:r>
            <a:r>
              <a:rPr lang="en-US" altLang="zh-CN" dirty="0" smtClean="0"/>
              <a:t>notifications/notify.js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register_notify_callback</a:t>
            </a:r>
            <a:r>
              <a:rPr lang="zh-CN" altLang="en-US" dirty="0" smtClean="0"/>
              <a:t>模板标签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62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79916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j-lt"/>
                  <a:ea typeface="黑体" pitchFamily="49" charset="-122"/>
                </a:rPr>
                <a:t>* 源码上传到</a:t>
              </a:r>
              <a:r>
                <a:rPr lang="en-US" altLang="zh-CN" sz="2400" dirty="0" err="1">
                  <a:latin typeface="+mj-lt"/>
                  <a:ea typeface="黑体" pitchFamily="49" charset="-122"/>
                </a:rPr>
                <a:t>G</a:t>
              </a:r>
              <a:r>
                <a:rPr lang="en-US" altLang="zh-CN" sz="2400" dirty="0" err="1" smtClean="0">
                  <a:latin typeface="+mj-lt"/>
                  <a:ea typeface="黑体" pitchFamily="49" charset="-122"/>
                </a:rPr>
                <a:t>ithub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1916832" y="2274426"/>
            <a:ext cx="531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https://github.com/HaddyYang/django2.0-course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12821</TotalTime>
  <Words>222</Words>
  <Application>Microsoft Office PowerPoint</Application>
  <PresentationFormat>全屏显示(16:9)</PresentationFormat>
  <Paragraphs>44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551</cp:revision>
  <dcterms:created xsi:type="dcterms:W3CDTF">2017-10-22T14:25:01Z</dcterms:created>
  <dcterms:modified xsi:type="dcterms:W3CDTF">2019-01-25T11:00:02Z</dcterms:modified>
</cp:coreProperties>
</file>