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9" r:id="rId4"/>
    <p:sldId id="290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148" d="100"/>
          <a:sy n="148" d="100"/>
        </p:scale>
        <p:origin x="5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qyhdm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>
                <a:solidFill>
                  <a:schemeClr val="bg1">
                    <a:lumMod val="85000"/>
                  </a:schemeClr>
                </a:solidFill>
              </a:rPr>
              <a:t>45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27" y="2067693"/>
            <a:ext cx="3877985" cy="1234591"/>
            <a:chOff x="2662102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杨仕航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2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>
                  <a:latin typeface="微软雅黑" pitchFamily="34" charset="-122"/>
                  <a:ea typeface="微软雅黑" pitchFamily="34" charset="-122"/>
                </a:rPr>
                <a:t>站内简单搜索</a:t>
              </a:r>
              <a:endParaRPr lang="en-US" altLang="zh-CN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Picture 6" descr="https://zqyhdm.com/static/big_logo.png">
            <a:hlinkClick r:id="rId2"/>
            <a:extLst>
              <a:ext uri="{FF2B5EF4-FFF2-40B4-BE49-F238E27FC236}">
                <a16:creationId xmlns:a16="http://schemas.microsoft.com/office/drawing/2014/main" id="{3A30FF21-0B16-47DC-8365-9AD713E2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299942"/>
            <a:ext cx="936104" cy="7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、搜索功能作用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6173CA-0A54-4D37-91B0-33452FFDE011}"/>
              </a:ext>
            </a:extLst>
          </p:cNvPr>
          <p:cNvSpPr txBox="1"/>
          <p:nvPr/>
        </p:nvSpPr>
        <p:spPr>
          <a:xfrm>
            <a:off x="2920746" y="2248584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、让更多博客内容被挖掘出来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、用户体验更好</a:t>
            </a:r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、搜索功能实现方法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6173CA-0A54-4D37-91B0-33452FFDE011}"/>
              </a:ext>
            </a:extLst>
          </p:cNvPr>
          <p:cNvSpPr txBox="1"/>
          <p:nvPr/>
        </p:nvSpPr>
        <p:spPr>
          <a:xfrm>
            <a:off x="1806593" y="2248584"/>
            <a:ext cx="6057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、用户提交搜索请求（参数搜索关键字）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、根据关键字查找博客标题和内容（通过</a:t>
            </a:r>
            <a:r>
              <a:rPr lang="en-US" altLang="zh-CN"/>
              <a:t>filter</a:t>
            </a:r>
            <a:r>
              <a:rPr lang="zh-CN" altLang="en-US"/>
              <a:t>筛选方式）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8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、搜索规则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6173CA-0A54-4D37-91B0-33452FFDE011}"/>
              </a:ext>
            </a:extLst>
          </p:cNvPr>
          <p:cNvSpPr txBox="1"/>
          <p:nvPr/>
        </p:nvSpPr>
        <p:spPr>
          <a:xfrm>
            <a:off x="1882000" y="1969552"/>
            <a:ext cx="5766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、部分匹配（只要标题或内容存在搜索内容即可）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、多个关键字可以用空格隔开（</a:t>
            </a:r>
            <a:r>
              <a:rPr lang="en-US" altLang="zh-CN"/>
              <a:t>Q</a:t>
            </a:r>
            <a:r>
              <a:rPr lang="zh-CN" altLang="en-US"/>
              <a:t>方法实现复杂逻辑）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、搜索结果分页（下一页和上一页）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 对</a:t>
            </a:r>
            <a:r>
              <a:rPr lang="en-US" altLang="zh-CN"/>
              <a:t>TextField</a:t>
            </a:r>
            <a:r>
              <a:rPr lang="zh-CN" altLang="en-US"/>
              <a:t>长文本字段进行部分匹配相对比较慢，</a:t>
            </a:r>
            <a:endParaRPr lang="en-US" altLang="zh-CN"/>
          </a:p>
          <a:p>
            <a:r>
              <a:rPr lang="zh-CN" altLang="en-US"/>
              <a:t>   建议不对</a:t>
            </a:r>
            <a:r>
              <a:rPr lang="en-US" altLang="zh-CN"/>
              <a:t>TextField</a:t>
            </a:r>
            <a:r>
              <a:rPr lang="zh-CN" altLang="en-US"/>
              <a:t>长文本字段搜索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95327-F5B7-4D16-9ACB-211C70ADE7DA}"/>
              </a:ext>
            </a:extLst>
          </p:cNvPr>
          <p:cNvSpPr txBox="1"/>
          <p:nvPr/>
        </p:nvSpPr>
        <p:spPr>
          <a:xfrm>
            <a:off x="2987824" y="2715766"/>
            <a:ext cx="302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或在</a:t>
            </a:r>
            <a:r>
              <a:rPr lang="en-US" altLang="zh-CN" sz="1400"/>
              <a:t>Github</a:t>
            </a:r>
            <a:r>
              <a:rPr lang="zh-CN" altLang="en-US" sz="1400"/>
              <a:t>搜索“</a:t>
            </a:r>
            <a:r>
              <a:rPr lang="en-US" altLang="zh-CN" sz="1400"/>
              <a:t>django2.0-course</a:t>
            </a:r>
            <a:r>
              <a:rPr lang="zh-CN" altLang="en-US" sz="14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17274</TotalTime>
  <Words>155</Words>
  <Application>Microsoft Office PowerPoint</Application>
  <PresentationFormat>全屏显示(16:9)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 </cp:lastModifiedBy>
  <cp:revision>357</cp:revision>
  <dcterms:created xsi:type="dcterms:W3CDTF">2017-10-22T14:25:01Z</dcterms:created>
  <dcterms:modified xsi:type="dcterms:W3CDTF">2019-04-17T15:20:16Z</dcterms:modified>
</cp:coreProperties>
</file>