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57" r:id="rId6"/>
    <p:sldId id="258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6"/>
    <p:restoredTop sz="94626"/>
  </p:normalViewPr>
  <p:slideViewPr>
    <p:cSldViewPr snapToGrid="0" snapToObjects="1">
      <p:cViewPr varScale="1">
        <p:scale>
          <a:sx n="138" d="100"/>
          <a:sy n="138" d="100"/>
        </p:scale>
        <p:origin x="2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A299-F91D-7A41-80B7-AB0227B7BC2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38D1D-4F7D-7E42-B233-9AF92575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BE204-7CFF-4F4F-BD70-585D689A4ED0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2183-F524-2746-8D86-26F27680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hylo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hylo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hylo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2542286" y="4447293"/>
            <a:ext cx="10783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58480" y="4119402"/>
            <a:ext cx="1574807" cy="6557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Best-fit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selection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22026" y="4142493"/>
            <a:ext cx="1579420" cy="609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jModelTest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07190" y="4142493"/>
            <a:ext cx="1579420" cy="6096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MrBayes</a:t>
            </a:r>
            <a:endParaRPr lang="en-US" sz="20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38900" y="1043657"/>
            <a:ext cx="7772400" cy="12052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How</a:t>
            </a:r>
            <a:r>
              <a:rPr lang="zh-CN" altLang="en-US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use</a:t>
            </a:r>
            <a:r>
              <a:rPr lang="zh-CN" altLang="en-US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MrBayes</a:t>
            </a:r>
            <a:endParaRPr lang="en-US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38900" y="2453339"/>
            <a:ext cx="6858000" cy="85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Wen-Bin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Yu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85668" y="4447293"/>
            <a:ext cx="10783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Step</a:t>
            </a:r>
            <a:r>
              <a:rPr lang="zh-CN" altLang="en-US" sz="4000" dirty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1: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Installing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err="1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jModelTest</a:t>
            </a:r>
            <a:endParaRPr lang="en-US" sz="4000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825625"/>
            <a:ext cx="8525164" cy="47414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Local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machine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installation</a:t>
            </a:r>
          </a:p>
          <a:p>
            <a:pPr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Program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website: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https://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drive.google.com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/drive/u/0/folders/0ByrkKOPtF_n_OUs3d0dNcnJPYXM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Decompress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file,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add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directory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$PATH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be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line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Graphic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User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Interface</a:t>
            </a:r>
          </a:p>
          <a:p>
            <a:pPr marL="457200" lvl="1" indent="0">
              <a:buNone/>
            </a:pP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CIPRES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Science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Gateway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://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www.phylo.org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Step</a:t>
            </a:r>
            <a:r>
              <a:rPr lang="zh-CN" altLang="en-US" sz="4000" dirty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2: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selection</a:t>
            </a:r>
            <a:endParaRPr lang="en-US" sz="4000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825625"/>
            <a:ext cx="8525164" cy="47414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Graphical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User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Interface</a:t>
            </a:r>
          </a:p>
          <a:p>
            <a:pPr marL="293688" lvl="1" indent="0">
              <a:buNone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java -jar ~/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/jmodeltest-2.1.10/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jModelTest.jar</a:t>
            </a: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Command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line</a:t>
            </a:r>
          </a:p>
          <a:p>
            <a:pPr marL="349250" indent="0">
              <a:buNone/>
            </a:pP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java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-jar ~/</a:t>
            </a:r>
            <a:r>
              <a:rPr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/jmodeltest-2.1.10/</a:t>
            </a:r>
            <a:r>
              <a:rPr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jModelTest.jar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d ~/Desktop/</a:t>
            </a:r>
            <a:r>
              <a:rPr lang="en-US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MrBayes_Test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primates.phy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 -g 4 -</a:t>
            </a:r>
            <a:r>
              <a:rPr lang="en-US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 -f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-AIC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-BIC -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-o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~/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Desktop/</a:t>
            </a:r>
            <a:r>
              <a:rPr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MrBayes_Test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altLang="zh-CN" sz="1600" dirty="0" err="1" smtClean="0">
                <a:latin typeface="Times New Roman" charset="0"/>
                <a:ea typeface="Times New Roman" charset="0"/>
                <a:cs typeface="Times New Roman" charset="0"/>
              </a:rPr>
              <a:t>primates_jmodeltest</a:t>
            </a:r>
            <a:endParaRPr lang="en-US" altLang="zh-CN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CIPRES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Science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Gateway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://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www.phylo.org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553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Step</a:t>
            </a:r>
            <a:r>
              <a:rPr lang="zh-CN" altLang="en-US" sz="4000" dirty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3: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Create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err="1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block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file</a:t>
            </a:r>
            <a:endParaRPr lang="en-US" sz="4000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19" y="1468582"/>
            <a:ext cx="8922326" cy="5320145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BIC model]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begin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mrbayes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log start filename=BI-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BIC.out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 replace;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CHARSET 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A_gene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 1-625;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CHARSET 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B_gene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= 626-1330;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CHARSET 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C_gene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= 1331-1954;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CHARSET 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D_gene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= 1955-2613;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CHARSET 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E_gene</a:t>
            </a:r>
            <a:r>
              <a:rPr lang="zh-CN" alt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 2614-3658;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partition favored=5:</a:t>
            </a:r>
            <a:r>
              <a:rPr lang="zh-CN" alt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A_gene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B_gene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C_gene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E_gene</a:t>
            </a:r>
            <a:r>
              <a:rPr lang="en-US" altLang="zh-CN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_gene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set partition = favored;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unlink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revmat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=(all)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tratio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=(all)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statefreq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=(all) shape=(all);</a:t>
            </a:r>
            <a:r>
              <a:rPr lang="en-US" altLang="zh-CN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sz="13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lset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applyto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=(1)</a:t>
            </a:r>
            <a:r>
              <a:rPr lang="en-US" altLang="zh-CN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]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nst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=6 rates=gamma;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prset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applyto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=(1)</a:t>
            </a:r>
            <a:r>
              <a:rPr lang="en-US" altLang="zh-CN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]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statefreqpr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=fixed(</a:t>
            </a:r>
            <a:r>
              <a:rPr lang="is-IS" sz="1300" dirty="0" smtClean="0">
                <a:latin typeface="Times New Roman" charset="0"/>
                <a:ea typeface="Times New Roman" charset="0"/>
                <a:cs typeface="Times New Roman" charset="0"/>
              </a:rPr>
              <a:t>0.3637</a:t>
            </a: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hr-HR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 0.3199</a:t>
            </a: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hr-HR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 0.0815</a:t>
            </a: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hr-HR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 0.2349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tratio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=fixed</a:t>
            </a: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nb-NO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5.3962</a:t>
            </a: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shapepr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=fixed(0.</a:t>
            </a: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3630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pinvar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=fixed(0.</a:t>
            </a: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0000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);</a:t>
            </a:r>
            <a:r>
              <a:rPr lang="zh-CN" alt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altLang="zh-CN" sz="1300" dirty="0" err="1" smtClean="0">
                <a:latin typeface="Times New Roman" charset="0"/>
                <a:ea typeface="Times New Roman" charset="0"/>
                <a:cs typeface="Times New Roman" charset="0"/>
              </a:rPr>
              <a:t>A_gene</a:t>
            </a:r>
            <a:r>
              <a:rPr lang="zh-CN" alt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Model = HKY+G]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lset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applyto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=(2)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nst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=6 rates=gamma;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prset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applyto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=(2)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statefreqpr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=fixed(0.3605,0.1787,0.1694,0.2914)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revmat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=fixed(1.0000,3.1477,0.3889,0.3889,3.1477,1.0000)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shapepr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=fixed(0.4080) </a:t>
            </a:r>
            <a:r>
              <a:rPr lang="en-US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pinvar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=fixed(0.0000);[</a:t>
            </a:r>
            <a:r>
              <a:rPr lang="en-US" altLang="zh-CN" sz="13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B_gene</a:t>
            </a:r>
            <a:r>
              <a:rPr lang="zh-CN" alt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Model = TPM1uf+G]</a:t>
            </a:r>
            <a:r>
              <a:rPr lang="en-US" altLang="zh-CN" sz="13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]</a:t>
            </a:r>
            <a:endParaRPr lang="en-US" sz="13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[.....]</a:t>
            </a:r>
            <a:endParaRPr lang="en-US" sz="13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 err="1" smtClean="0">
                <a:latin typeface="Times New Roman" charset="0"/>
                <a:ea typeface="Times New Roman" charset="0"/>
                <a:cs typeface="Times New Roman" charset="0"/>
              </a:rPr>
              <a:t>mcmc</a:t>
            </a:r>
            <a:r>
              <a:rPr lang="zh-CN" alt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ngen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=100000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relburnin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=yes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burninfrac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=0.25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printfreq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=100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samplefreq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=100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nchains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=4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savebrlens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=yes;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sump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burnin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=2</a:t>
            </a: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sumt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300" dirty="0" err="1" smtClean="0">
                <a:latin typeface="Times New Roman" charset="0"/>
                <a:ea typeface="Times New Roman" charset="0"/>
                <a:cs typeface="Times New Roman" charset="0"/>
              </a:rPr>
              <a:t>burnin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=2</a:t>
            </a:r>
            <a:r>
              <a:rPr lang="en-US" altLang="zh-CN" sz="1300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log stop;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 smtClean="0">
                <a:latin typeface="Times New Roman" charset="0"/>
                <a:ea typeface="Times New Roman" charset="0"/>
                <a:cs typeface="Times New Roman" charset="0"/>
              </a:rPr>
              <a:t>end;</a:t>
            </a:r>
            <a:endParaRPr lang="en-US" sz="13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Step</a:t>
            </a:r>
            <a:r>
              <a:rPr lang="zh-CN" altLang="en-US" sz="4000" dirty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4: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Installing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err="1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MrBayes</a:t>
            </a:r>
            <a:endParaRPr lang="en-US" sz="4000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825625"/>
            <a:ext cx="8525164" cy="47414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Local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machine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installation</a:t>
            </a:r>
          </a:p>
          <a:p>
            <a:pPr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Program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website: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http://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mrbayes.sourceforge.net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manual.php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Decompress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file,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add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i="1" dirty="0" smtClean="0">
                <a:latin typeface="Times New Roman" charset="0"/>
                <a:ea typeface="Times New Roman" charset="0"/>
                <a:cs typeface="Times New Roman" charset="0"/>
              </a:rPr>
              <a:t>directory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$PATH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However,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may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run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properly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missing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something.</a:t>
            </a:r>
          </a:p>
          <a:p>
            <a:pPr marL="457200" lvl="1" indent="0">
              <a:buNone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miniconda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Install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err="1" smtClean="0">
                <a:latin typeface="Times New Roman" charset="0"/>
                <a:ea typeface="Times New Roman" charset="0"/>
                <a:cs typeface="Times New Roman" charset="0"/>
              </a:rPr>
              <a:t>miniconda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457200" lvl="1" indent="0">
              <a:buNone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curl -O https://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repo.continuum.io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miniconda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/Miniconda2-latest-MacOSX-x86_64.sh</a:t>
            </a:r>
          </a:p>
          <a:p>
            <a:pPr marL="457200" lvl="1" indent="0">
              <a:buNone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bash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Miniconda2-latest-MacOSX-x86_64.sh</a:t>
            </a:r>
          </a:p>
          <a:p>
            <a:pPr marL="457200" lvl="1" indent="0">
              <a:buNone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source ~/.</a:t>
            </a:r>
            <a:r>
              <a:rPr lang="en-US" sz="1200" dirty="0" err="1">
                <a:latin typeface="Times New Roman" charset="0"/>
                <a:ea typeface="Times New Roman" charset="0"/>
                <a:cs typeface="Times New Roman" charset="0"/>
              </a:rPr>
              <a:t>bash_profile</a:t>
            </a:r>
            <a:endParaRPr lang="en-US" altLang="zh-CN" sz="1200" dirty="0" smtClean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Install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MyBayes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conda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install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mrbayes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200" dirty="0" err="1" smtClean="0"/>
              <a:t>conda</a:t>
            </a:r>
            <a:r>
              <a:rPr lang="en-US" sz="1200" dirty="0" smtClean="0"/>
              <a:t> update </a:t>
            </a:r>
            <a:r>
              <a:rPr lang="en-US" sz="1200" dirty="0" err="1" smtClean="0"/>
              <a:t>mrbayes</a:t>
            </a: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source ~/.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bash_profile</a:t>
            </a:r>
            <a:endParaRPr lang="en-US" altLang="zh-CN" sz="1200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Step</a:t>
            </a:r>
            <a:r>
              <a:rPr lang="zh-CN" altLang="en-US" sz="4000" dirty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4: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Installing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err="1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MrBayes</a:t>
            </a:r>
            <a:endParaRPr lang="en-US" sz="4000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825625"/>
            <a:ext cx="8525164" cy="47414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Just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run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Cipres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www.phylo.org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Step</a:t>
            </a:r>
            <a:r>
              <a:rPr lang="zh-CN" altLang="en-US" sz="4000" dirty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5: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Estimation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runs</a:t>
            </a:r>
            <a:endParaRPr lang="en-US" sz="4000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9" y="3093359"/>
            <a:ext cx="4401458" cy="3605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79" y="1449593"/>
            <a:ext cx="5536470" cy="15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Step</a:t>
            </a:r>
            <a:r>
              <a:rPr lang="zh-CN" altLang="en-US" sz="4000" dirty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5: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Estimation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runs</a:t>
            </a:r>
            <a:endParaRPr lang="en-US" sz="4000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8" y="1884782"/>
            <a:ext cx="8869103" cy="44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Step</a:t>
            </a:r>
            <a:r>
              <a:rPr lang="zh-CN" altLang="en-US" sz="4000" dirty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5: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Estimation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solidFill>
                  <a:srgbClr val="0432FF"/>
                </a:solidFill>
                <a:latin typeface="Times New Roman" charset="0"/>
                <a:ea typeface="Times New Roman" charset="0"/>
                <a:cs typeface="Times New Roman" charset="0"/>
              </a:rPr>
              <a:t>runs</a:t>
            </a:r>
            <a:endParaRPr lang="en-US" sz="4000" dirty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87" y="1486304"/>
            <a:ext cx="5569209" cy="53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360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Arial</vt:lpstr>
      <vt:lpstr>Office Theme</vt:lpstr>
      <vt:lpstr>PowerPoint Presentation</vt:lpstr>
      <vt:lpstr>Step 1: Installing jModelTest</vt:lpstr>
      <vt:lpstr>Step 2: Model selection</vt:lpstr>
      <vt:lpstr>Step 3: Create cmd block file</vt:lpstr>
      <vt:lpstr>Step 4: Installing MrBayes</vt:lpstr>
      <vt:lpstr>Step 4: Installing MrBayes</vt:lpstr>
      <vt:lpstr>Step 5: Estimation of the runs</vt:lpstr>
      <vt:lpstr>Step 5: Estimation of the runs</vt:lpstr>
      <vt:lpstr>Step 5: Estimation of the runs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MrBayes</dc:title>
  <dc:creator>Wen-Bin Yu</dc:creator>
  <cp:lastModifiedBy>Wen-Bin Yu</cp:lastModifiedBy>
  <cp:revision>30</cp:revision>
  <dcterms:created xsi:type="dcterms:W3CDTF">2018-04-03T20:37:25Z</dcterms:created>
  <dcterms:modified xsi:type="dcterms:W3CDTF">2018-04-04T03:36:38Z</dcterms:modified>
</cp:coreProperties>
</file>