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05505" y="1339850"/>
            <a:ext cx="967740" cy="424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楷体" panose="03000509000000000000" charset="-122"/>
                <a:ea typeface="方正楷体" panose="03000509000000000000" charset="-122"/>
              </a:rPr>
              <a:t>更新</a:t>
            </a:r>
            <a:endParaRPr lang="zh-CN" altLang="en-US">
              <a:solidFill>
                <a:schemeClr val="tx1"/>
              </a:solidFill>
              <a:latin typeface="方正楷体" panose="03000509000000000000" charset="-122"/>
              <a:ea typeface="方正楷体" panose="03000509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方正楷体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张武斌</cp:lastModifiedBy>
  <cp:revision>3</cp:revision>
  <dcterms:created xsi:type="dcterms:W3CDTF">2024-10-12T02:50:55Z</dcterms:created>
  <dcterms:modified xsi:type="dcterms:W3CDTF">2024-10-12T09:59:33Z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1FE80020DE85416D91FBF1852824F42D</vt:lpwstr>
  </property>
  <property fmtid="{D5CDD505-2E9C-101B-9397-08002B2CF9AE}" pid="3" name="KSOProductBuildVer">
    <vt:lpwstr>2052-11.8.2.10972</vt:lpwstr>
  </property>
</Properties>
</file>