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885e98a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885e98a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Arial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 arial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Roboto 25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Roboto 18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