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e98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e98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85e98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85e98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Arial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 arial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Roboto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Roboto 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Arial mix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ROBOTO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ROBOTO</a:t>
            </a:r>
            <a:r>
              <a:rPr lang="en"/>
              <a:t> MIX ARIAL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