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Relationship Id="rId9" Type="http://schemas.openxmlformats.org/officeDocument/2006/relationships/font" Target="fonts/Roboto-bold.fntdata"/><Relationship Id="rId10" Type="http://schemas.openxmlformats.org/officeDocument/2006/relationships/font" Target="fonts/Roboto-italic.fntdata"/><Relationship Id="rId11" Type="http://schemas.openxmlformats.org/officeDocument/2006/relationships/font" Target="fonts/Roboto-boldItalic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85e98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85e98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</a:rPr>
              <a:t>Big Arial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</a:rPr>
              <a:t>28 arial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Roboto"/>
                <a:cs typeface="Roboto"/>
                <a:sym typeface="Roboto"/>
              </a:rPr>
              <a:t>Roboto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Georgia"/>
              </a:rPr>
              <a:t>Roboto 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