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font" Target="fonts/Roboto-regular.fntdata"/><Relationship Id="rId10" Type="http://schemas.openxmlformats.org/officeDocument/2006/relationships/font" Target="fonts/Roboto-bold.fntdata"/><Relationship Id="rId11" Type="http://schemas.openxmlformats.org/officeDocument/2006/relationships/font" Target="fonts/Roboto-italic.fntdata"/><Relationship Id="rId12" Type="http://schemas.openxmlformats.org/officeDocument/2006/relationships/font" Target="fonts/Roboto-bold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85e98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85e98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885e98a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885e98a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</a:rPr>
              <a:t>Big Arial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</a:rPr>
              <a:t>28 arial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Roboto"/>
                <a:cs typeface="Roboto"/>
                <a:sym typeface="Roboto"/>
              </a:rPr>
              <a:t>Roboto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Georgia"/>
              </a:rPr>
              <a:t>Roboto 18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</a:rPr>
              <a:t>Arial mix </a:t>
            </a:r>
            <a:r>
              <a:rPr lang="en">
                <a:latin typeface="Georgia"/>
                <a:ea typeface="Roboto"/>
                <a:cs typeface="Roboto"/>
                <a:sym typeface="Roboto"/>
              </a:rPr>
              <a:t>ROBOTO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Georgia"/>
                <a:ea typeface="Roboto"/>
                <a:cs typeface="Roboto"/>
                <a:sym typeface="Roboto"/>
              </a:rPr>
              <a:t>MORE ROBOTO</a:t>
            </a:r>
            <a:r>
              <a:rPr lang="en">
                <a:latin typeface="Georgia"/>
              </a:rPr>
              <a:t> MIX ARIAL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