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9" Type="http://schemas.openxmlformats.org/officeDocument/2006/relationships/font" Target="fonts/Roboto-bold.fntdata"/><Relationship Id="rId10" Type="http://schemas.openxmlformats.org/officeDocument/2006/relationships/font" Target="fonts/Roboto-italic.fntdata"/><Relationship Id="rId11" Type="http://schemas.openxmlformats.org/officeDocument/2006/relationships/font" Target="fonts/Roboto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</a:rPr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</a:rPr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</a:rPr>
              <a:t>Roboto 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