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61" r:id="rId3"/>
    <p:sldId id="263" r:id="rId4"/>
    <p:sldId id="282" r:id="rId5"/>
    <p:sldId id="257" r:id="rId6"/>
    <p:sldId id="262" r:id="rId7"/>
    <p:sldId id="265" r:id="rId8"/>
    <p:sldId id="264" r:id="rId9"/>
    <p:sldId id="267" r:id="rId10"/>
    <p:sldId id="268" r:id="rId11"/>
    <p:sldId id="269" r:id="rId12"/>
    <p:sldId id="270" r:id="rId13"/>
    <p:sldId id="271" r:id="rId14"/>
    <p:sldId id="272" r:id="rId15"/>
    <p:sldId id="274" r:id="rId16"/>
    <p:sldId id="276" r:id="rId17"/>
    <p:sldId id="277" r:id="rId18"/>
    <p:sldId id="278" r:id="rId19"/>
    <p:sldId id="279" r:id="rId20"/>
    <p:sldId id="280" r:id="rId21"/>
    <p:sldId id="281" r:id="rId22"/>
    <p:sldId id="283" r:id="rId23"/>
    <p:sldId id="286" r:id="rId24"/>
    <p:sldId id="285" r:id="rId25"/>
    <p:sldId id="284"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81" autoAdjust="0"/>
  </p:normalViewPr>
  <p:slideViewPr>
    <p:cSldViewPr snapToGrid="0">
      <p:cViewPr varScale="1">
        <p:scale>
          <a:sx n="79" d="100"/>
          <a:sy n="79" d="100"/>
        </p:scale>
        <p:origin x="1170" y="78"/>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20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9BF9D61-C44B-4407-BB7C-8E8C1390C080}" type="datetimeFigureOut">
              <a:rPr lang="nl-NL" smtClean="0"/>
              <a:pPr>
                <a:defRPr/>
              </a:pPr>
              <a:t>30-5-2017</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2509AAD-46E5-48FA-B3CF-058DEBF2A1CC}" type="slidenum">
              <a:rPr lang="nl-NL" smtClean="0"/>
              <a:pPr/>
              <a:t>‹nr.›</a:t>
            </a:fld>
            <a:endParaRPr lang="nl-NL" dirty="0"/>
          </a:p>
        </p:txBody>
      </p:sp>
    </p:spTree>
    <p:extLst>
      <p:ext uri="{BB962C8B-B14F-4D97-AF65-F5344CB8AC3E}">
        <p14:creationId xmlns:p14="http://schemas.microsoft.com/office/powerpoint/2010/main" val="1063516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E94A10F-53EA-47F9-8E34-E4B21CEB052C}" type="datetimeFigureOut">
              <a:rPr lang="nl-NL" smtClean="0"/>
              <a:pPr>
                <a:defRPr/>
              </a:pPr>
              <a:t>30-5-2017</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nl-NL" noProof="0" dirty="0"/>
          </a:p>
        </p:txBody>
      </p:sp>
      <p:sp>
        <p:nvSpPr>
          <p:cNvPr id="5" name="Tijdelijke aanduiding voor notiti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nl-NL" noProof="0" dirty="0"/>
              <a:t>Klik om de modelstijlen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8C0002-9941-4A24-87EC-89E6AE46E324}" type="slidenum">
              <a:rPr lang="nl-NL" smtClean="0"/>
              <a:pPr/>
              <a:t>‹nr.›</a:t>
            </a:fld>
            <a:endParaRPr lang="nl-NL" dirty="0"/>
          </a:p>
        </p:txBody>
      </p:sp>
    </p:spTree>
    <p:extLst>
      <p:ext uri="{BB962C8B-B14F-4D97-AF65-F5344CB8AC3E}">
        <p14:creationId xmlns:p14="http://schemas.microsoft.com/office/powerpoint/2010/main" val="1337539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hthoek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hthoek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PT"/>
          </a:p>
        </p:txBody>
      </p:sp>
    </p:spTree>
    <p:extLst>
      <p:ext uri="{BB962C8B-B14F-4D97-AF65-F5344CB8AC3E}">
        <p14:creationId xmlns:p14="http://schemas.microsoft.com/office/powerpoint/2010/main" val="341854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When ASP.NET 4.5.1 was released in 2013, Microsoft also introduced OWIN, which added a more middleware-based approach for writing web applications. ASP.NET Core builds further on this principle, so it’s all middleware now when starting and configuring your web app.</a:t>
            </a:r>
          </a:p>
          <a:p>
            <a:pPr>
              <a:spcBef>
                <a:spcPct val="0"/>
              </a:spcBef>
            </a:pPr>
            <a:endParaRPr lang="pt-PT" dirty="0"/>
          </a:p>
          <a:p>
            <a:pPr>
              <a:spcBef>
                <a:spcPct val="0"/>
              </a:spcBef>
            </a:pPr>
            <a:r>
              <a:rPr lang="pt-PT" dirty="0"/>
              <a:t>We can also (finally) say goodbye to the XML web.config file, and embrace a whole new configuration system. Fans of XML do not need to worry: you can still use XML files, but you can also use json, environment variables and so on. It’s also a lot easier to create custom option classes to inject into controllers, services, ...</a:t>
            </a:r>
          </a:p>
          <a:p>
            <a:pPr>
              <a:spcBef>
                <a:spcPct val="0"/>
              </a:spcBef>
            </a:pPr>
            <a:endParaRPr lang="pt-PT" dirty="0"/>
          </a:p>
          <a:p>
            <a:pPr>
              <a:spcBef>
                <a:spcPct val="0"/>
              </a:spcBef>
            </a:pPr>
            <a:r>
              <a:rPr lang="pt-PT" dirty="0"/>
              <a:t>Speaking of, ASP.NET Core also has dependency injection out of the box: you can define singleton, scoped (per HTTP request) and transient (per use) dependencies. You do not need to “register” your controller classes, as ASP.NET Core will automagically use constructor injection for them.</a:t>
            </a:r>
          </a:p>
          <a:p>
            <a:pPr>
              <a:spcBef>
                <a:spcPct val="0"/>
              </a:spcBef>
            </a:pPr>
            <a:endParaRPr lang="pt-PT" dirty="0"/>
          </a:p>
          <a:p>
            <a:pPr>
              <a:spcBef>
                <a:spcPct val="0"/>
              </a:spcBef>
            </a:pPr>
            <a:r>
              <a:rPr lang="pt-PT" dirty="0"/>
              <a:t>In ASP.NET, we could add extra transform files for web.config for release builds or even other environments, like production/staging. ASP.NET Core leverages the new configuration system to improve this experience. In MVC, we will also see an extra feature concerning the environment where the web app will run.</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50534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So, what’s new specifically in ASP.NET Core MVC? Let’s dive into each of these features.</a:t>
            </a:r>
          </a:p>
          <a:p>
            <a:pPr>
              <a:spcBef>
                <a:spcPct val="0"/>
              </a:spcBef>
            </a:pPr>
            <a:r>
              <a:rPr lang="pt-PT" dirty="0"/>
              <a:t>One thing though: in VS2017, please install the Razor Language Services extension in the Tools and Extensions menu item: it will make you developer experience a lot better.</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306632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The old way, which still works, using the HtmlHelper methods. While this works, and MVC developers have grown used to doing this, it often resulted in using the wrong overload. New developers on the other hand often forget to add the @ before class (because class is a reserved keyword).</a:t>
            </a:r>
          </a:p>
          <a:p>
            <a:pPr>
              <a:spcBef>
                <a:spcPct val="0"/>
              </a:spcBef>
            </a:pPr>
            <a:endParaRPr lang="pt-PT" dirty="0"/>
          </a:p>
          <a:p>
            <a:pPr>
              <a:spcBef>
                <a:spcPct val="0"/>
              </a:spcBef>
            </a:pPr>
            <a:r>
              <a:rPr lang="pt-PT" dirty="0"/>
              <a:t>Also, if you compare writing this to an Angular app, you appear to be writing code in an HTML view.  </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4215333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So we get tag helpers, not to be confused with WebForms controls! These are (mostly) normal HTML elements which are enriched with behavior. Consider it to be the ASP.NET Core equivalent of data-* attributes.</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324110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Check the _ViewImports.cshtml file for the default @addTagHelper line. You can create custom tag helpers as well, but remember that you’ll need to register them using @addTagHelper, otherwise they will not work!</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374296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dirty="0"/>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60801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458953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801055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8966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41910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5230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72917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63780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441154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966255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pt-PT"/>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343911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The .NET framework exists for over 10 years now, all the way up from version 1.0 until 4.7, which has just been release together with Windows 10 Creators Update. This is the framework we all know, with which we can create a variety of applications: Windows Forms, WCF services, Console apps, MVC, Web API, ...</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386380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.NET Core has been written from scratch and has been made leaner to reduce its footprint. And because its modularity (no humongous mscorlib.dll), your application will only have the part of .NET Core it actually uses instead of the full framework.</a:t>
            </a:r>
          </a:p>
          <a:p>
            <a:pPr>
              <a:spcBef>
                <a:spcPct val="0"/>
              </a:spcBef>
            </a:pPr>
            <a:endParaRPr lang="pt-PT" dirty="0"/>
          </a:p>
          <a:p>
            <a:pPr>
              <a:spcBef>
                <a:spcPct val="0"/>
              </a:spcBef>
            </a:pPr>
            <a:r>
              <a:rPr lang="pt-PT" dirty="0"/>
              <a:t>This also means that you can deploy an application with its own copy of .NET Core, making it a truly isolated application. You’ll no longer need to rely on system administrators to make sure they’ve deployed the correct version of the .NET Framework on the server.</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415128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Why the need for .NET Standard?</a:t>
            </a:r>
          </a:p>
          <a:p>
            <a:pPr>
              <a:spcBef>
                <a:spcPct val="0"/>
              </a:spcBef>
            </a:pPr>
            <a:r>
              <a:rPr lang="pt-PT" dirty="0"/>
              <a:t>Different implementations of .NET and libraries: Compact Framework, Full framework, Core, UWP, Xamarin, Mono, Unity, ... This is good for diversity, but bad for maintenance, security updates, ...</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365412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Enter .NET Standard, a combined set of APIs which you as a developer can target in all situations. Instead of having to learn the BCL, Core library and Mono library, you can now focus on the .NET Standard instead.</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89198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So: .NET Standard is born: a set of APIs that all .NET platforms must implement. Because there are a lot of possible target framework monikers (netcoreapp1.1, net462, portable-net45+win8, ..., typically seen in nuget packages), it was preferred to have a better way to define common concepts, especially when creating shared components and libraries. Now, you can target netstandard1.5 for example, which makes it a lot easier to target a variety of platforms and toolsets in one go.</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242181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.NET Core was initially labeled .NET Core 5, together with ASP.NET 5 etc. But this felt wrong, because it wasn’t “larger” than .NET 4.6 or ASP.NET 4.6, but a completely fresh start. It makes more sense to reflect this in restarting the versioning as well, although a lot of concepts will return and be familiar.</a:t>
            </a:r>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8327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PT" dirty="0"/>
              <a:t>So, what’s new in ASP.NET Core for us developer? One of the key points is that ASP.NET is now truly open source: everyone can join in and contribute. Want to find out how something works? Jump in the code and learn, there are no secret parts hidden away in native DLLs any more!</a:t>
            </a:r>
          </a:p>
          <a:p>
            <a:pPr>
              <a:spcBef>
                <a:spcPct val="0"/>
              </a:spcBef>
            </a:pPr>
            <a:endParaRPr lang="pt-PT" dirty="0"/>
          </a:p>
          <a:p>
            <a:pPr>
              <a:spcBef>
                <a:spcPct val="0"/>
              </a:spcBef>
            </a:pPr>
            <a:r>
              <a:rPr lang="pt-PT" dirty="0"/>
              <a:t>ASP.NET (and .NET Core) is also cross platform, with support for RedHat, Ubuntu, Mint, Debian, Fedora, CentOS, openSUSE and Mac.</a:t>
            </a:r>
          </a:p>
          <a:p>
            <a:pPr>
              <a:spcBef>
                <a:spcPct val="0"/>
              </a:spcBef>
            </a:pPr>
            <a:endParaRPr lang="pt-PT" dirty="0"/>
          </a:p>
          <a:p>
            <a:pPr>
              <a:spcBef>
                <a:spcPct val="0"/>
              </a:spcBef>
            </a:pPr>
            <a:endParaRPr lang="pt-PT" dirty="0"/>
          </a:p>
        </p:txBody>
      </p:sp>
      <p:sp>
        <p:nvSpPr>
          <p:cNvPr id="17411"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2</a:t>
            </a:r>
          </a:p>
        </p:txBody>
      </p:sp>
    </p:spTree>
    <p:extLst>
      <p:ext uri="{BB962C8B-B14F-4D97-AF65-F5344CB8AC3E}">
        <p14:creationId xmlns:p14="http://schemas.microsoft.com/office/powerpoint/2010/main" val="170240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4" name="Groep 4"/>
          <p:cNvGrpSpPr>
            <a:grpSpLocks/>
          </p:cNvGrpSpPr>
          <p:nvPr/>
        </p:nvGrpSpPr>
        <p:grpSpPr bwMode="auto">
          <a:xfrm>
            <a:off x="0" y="0"/>
            <a:ext cx="12192000" cy="6858000"/>
            <a:chOff x="-1" y="0"/>
            <a:chExt cx="12192002" cy="6858000"/>
          </a:xfrm>
        </p:grpSpPr>
        <p:cxnSp>
          <p:nvCxnSpPr>
            <p:cNvPr id="5" name="Rechte verbindingslijn 5"/>
            <p:cNvCxnSpPr/>
            <p:nvPr/>
          </p:nvCxnSpPr>
          <p:spPr bwMode="hidden">
            <a:xfrm>
              <a:off x="6095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 name="Rechte verbindingslijn 6"/>
            <p:cNvCxnSpPr/>
            <p:nvPr/>
          </p:nvCxnSpPr>
          <p:spPr bwMode="hidden">
            <a:xfrm>
              <a:off x="18287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Rechte verbindingslijn 8"/>
            <p:cNvCxnSpPr/>
            <p:nvPr/>
          </p:nvCxnSpPr>
          <p:spPr bwMode="hidden">
            <a:xfrm>
              <a:off x="30479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9"/>
            <p:cNvCxnSpPr/>
            <p:nvPr/>
          </p:nvCxnSpPr>
          <p:spPr bwMode="hidden">
            <a:xfrm>
              <a:off x="42672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Rechte verbindingslijn 10"/>
            <p:cNvCxnSpPr/>
            <p:nvPr/>
          </p:nvCxnSpPr>
          <p:spPr bwMode="hidden">
            <a:xfrm>
              <a:off x="54864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11"/>
            <p:cNvCxnSpPr/>
            <p:nvPr/>
          </p:nvCxnSpPr>
          <p:spPr bwMode="hidden">
            <a:xfrm>
              <a:off x="67056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2"/>
            <p:cNvCxnSpPr/>
            <p:nvPr/>
          </p:nvCxnSpPr>
          <p:spPr bwMode="hidden">
            <a:xfrm>
              <a:off x="79248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3"/>
            <p:cNvCxnSpPr/>
            <p:nvPr/>
          </p:nvCxnSpPr>
          <p:spPr bwMode="hidden">
            <a:xfrm>
              <a:off x="91440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4"/>
            <p:cNvCxnSpPr/>
            <p:nvPr/>
          </p:nvCxnSpPr>
          <p:spPr bwMode="hidden">
            <a:xfrm>
              <a:off x="103632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5"/>
            <p:cNvCxnSpPr/>
            <p:nvPr/>
          </p:nvCxnSpPr>
          <p:spPr bwMode="hidden">
            <a:xfrm>
              <a:off x="115824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6"/>
            <p:cNvCxnSpPr/>
            <p:nvPr/>
          </p:nvCxnSpPr>
          <p:spPr bwMode="hidden">
            <a:xfrm>
              <a:off x="3174" y="385763"/>
              <a:ext cx="12188827"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7"/>
            <p:cNvCxnSpPr/>
            <p:nvPr/>
          </p:nvCxnSpPr>
          <p:spPr bwMode="hidden">
            <a:xfrm>
              <a:off x="3174" y="1611313"/>
              <a:ext cx="12188827"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8"/>
            <p:cNvCxnSpPr/>
            <p:nvPr/>
          </p:nvCxnSpPr>
          <p:spPr bwMode="hidden">
            <a:xfrm>
              <a:off x="3174" y="2835275"/>
              <a:ext cx="12188827"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9"/>
            <p:cNvCxnSpPr/>
            <p:nvPr/>
          </p:nvCxnSpPr>
          <p:spPr bwMode="hidden">
            <a:xfrm>
              <a:off x="3174" y="4060825"/>
              <a:ext cx="12188827"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20"/>
            <p:cNvCxnSpPr/>
            <p:nvPr/>
          </p:nvCxnSpPr>
          <p:spPr bwMode="hidden">
            <a:xfrm>
              <a:off x="3174" y="5284788"/>
              <a:ext cx="12188827"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21"/>
            <p:cNvCxnSpPr/>
            <p:nvPr/>
          </p:nvCxnSpPr>
          <p:spPr bwMode="hidden">
            <a:xfrm>
              <a:off x="3174" y="6510338"/>
              <a:ext cx="12188827"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1" name="Groep 22"/>
            <p:cNvGrpSpPr>
              <a:grpSpLocks/>
            </p:cNvGrpSpPr>
            <p:nvPr userDrawn="1"/>
          </p:nvGrpSpPr>
          <p:grpSpPr bwMode="auto">
            <a:xfrm>
              <a:off x="-1" y="0"/>
              <a:ext cx="12192001" cy="6858000"/>
              <a:chOff x="-1" y="0"/>
              <a:chExt cx="12192001" cy="6858000"/>
            </a:xfrm>
          </p:grpSpPr>
          <p:cxnSp>
            <p:nvCxnSpPr>
              <p:cNvPr id="39" name="Rechte verbindingslijn 40"/>
              <p:cNvCxnSpPr/>
              <p:nvPr/>
            </p:nvCxnSpPr>
            <p:spPr bwMode="hidden">
              <a:xfrm>
                <a:off x="225424" y="0"/>
                <a:ext cx="6816726"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41"/>
              <p:cNvCxnSpPr/>
              <p:nvPr/>
            </p:nvCxnSpPr>
            <p:spPr bwMode="hidden">
              <a:xfrm>
                <a:off x="1449387" y="0"/>
                <a:ext cx="681513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2"/>
              <p:cNvCxnSpPr/>
              <p:nvPr/>
            </p:nvCxnSpPr>
            <p:spPr bwMode="hidden">
              <a:xfrm>
                <a:off x="2665412" y="0"/>
                <a:ext cx="6816726"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3"/>
              <p:cNvCxnSpPr/>
              <p:nvPr/>
            </p:nvCxnSpPr>
            <p:spPr bwMode="hidden">
              <a:xfrm>
                <a:off x="3884613" y="0"/>
                <a:ext cx="6816726"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4"/>
              <p:cNvCxnSpPr/>
              <p:nvPr/>
            </p:nvCxnSpPr>
            <p:spPr bwMode="hidden">
              <a:xfrm>
                <a:off x="5106988" y="0"/>
                <a:ext cx="681513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4" name="Groep 45"/>
              <p:cNvGrpSpPr>
                <a:grpSpLocks/>
              </p:cNvGrpSpPr>
              <p:nvPr/>
            </p:nvGrpSpPr>
            <p:grpSpPr bwMode="auto">
              <a:xfrm>
                <a:off x="6327885" y="0"/>
                <a:ext cx="5864115" cy="5898673"/>
                <a:chOff x="6327885" y="0"/>
                <a:chExt cx="5864115" cy="5898673"/>
              </a:xfrm>
            </p:grpSpPr>
            <p:cxnSp>
              <p:nvCxnSpPr>
                <p:cNvPr id="50" name="Rechte verbindingslijn 51"/>
                <p:cNvCxnSpPr/>
                <p:nvPr/>
              </p:nvCxnSpPr>
              <p:spPr bwMode="hidden">
                <a:xfrm>
                  <a:off x="6327775" y="0"/>
                  <a:ext cx="5864226" cy="589915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52"/>
                <p:cNvCxnSpPr/>
                <p:nvPr/>
              </p:nvCxnSpPr>
              <p:spPr bwMode="hidden">
                <a:xfrm>
                  <a:off x="7548563" y="0"/>
                  <a:ext cx="4643438" cy="467201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3"/>
                <p:cNvCxnSpPr/>
                <p:nvPr/>
              </p:nvCxnSpPr>
              <p:spPr bwMode="hidden">
                <a:xfrm>
                  <a:off x="8772525" y="0"/>
                  <a:ext cx="3419476" cy="34575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4"/>
                <p:cNvCxnSpPr/>
                <p:nvPr/>
              </p:nvCxnSpPr>
              <p:spPr bwMode="hidden">
                <a:xfrm>
                  <a:off x="9982201" y="0"/>
                  <a:ext cx="2209800" cy="222726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55"/>
                <p:cNvCxnSpPr/>
                <p:nvPr/>
              </p:nvCxnSpPr>
              <p:spPr bwMode="hidden">
                <a:xfrm>
                  <a:off x="11198226" y="0"/>
                  <a:ext cx="993775" cy="10033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5" name="Rechte verbindingslijn 46"/>
              <p:cNvCxnSpPr/>
              <p:nvPr/>
            </p:nvCxnSpPr>
            <p:spPr bwMode="hidden">
              <a:xfrm flipH="1" flipV="1">
                <a:off x="-1" y="1012825"/>
                <a:ext cx="5829301" cy="58451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7"/>
              <p:cNvCxnSpPr/>
              <p:nvPr/>
            </p:nvCxnSpPr>
            <p:spPr bwMode="hidden">
              <a:xfrm flipH="1" flipV="1">
                <a:off x="-1" y="2227263"/>
                <a:ext cx="4614864" cy="463073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8"/>
              <p:cNvCxnSpPr/>
              <p:nvPr/>
            </p:nvCxnSpPr>
            <p:spPr bwMode="hidden">
              <a:xfrm flipH="1" flipV="1">
                <a:off x="-1" y="3432175"/>
                <a:ext cx="3398839" cy="34258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9"/>
              <p:cNvCxnSpPr/>
              <p:nvPr/>
            </p:nvCxnSpPr>
            <p:spPr bwMode="hidden">
              <a:xfrm flipH="1" flipV="1">
                <a:off x="-1" y="4651375"/>
                <a:ext cx="2197100" cy="22066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50"/>
              <p:cNvCxnSpPr/>
              <p:nvPr/>
            </p:nvCxnSpPr>
            <p:spPr bwMode="hidden">
              <a:xfrm flipH="1" flipV="1">
                <a:off x="-1" y="5864225"/>
                <a:ext cx="987425" cy="9937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ep 23"/>
            <p:cNvGrpSpPr>
              <a:grpSpLocks/>
            </p:cNvGrpSpPr>
            <p:nvPr userDrawn="1"/>
          </p:nvGrpSpPr>
          <p:grpSpPr bwMode="auto">
            <a:xfrm flipH="1">
              <a:off x="0" y="0"/>
              <a:ext cx="12192001" cy="6858000"/>
              <a:chOff x="-1" y="0"/>
              <a:chExt cx="12192001" cy="6858000"/>
            </a:xfrm>
          </p:grpSpPr>
          <p:cxnSp>
            <p:nvCxnSpPr>
              <p:cNvPr id="23" name="Rechte verbindingslijn 24"/>
              <p:cNvCxnSpPr/>
              <p:nvPr/>
            </p:nvCxnSpPr>
            <p:spPr bwMode="hidden">
              <a:xfrm>
                <a:off x="225424" y="0"/>
                <a:ext cx="6816726"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5"/>
              <p:cNvCxnSpPr/>
              <p:nvPr/>
            </p:nvCxnSpPr>
            <p:spPr bwMode="hidden">
              <a:xfrm>
                <a:off x="1449386" y="0"/>
                <a:ext cx="6815139"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6"/>
              <p:cNvCxnSpPr/>
              <p:nvPr/>
            </p:nvCxnSpPr>
            <p:spPr bwMode="hidden">
              <a:xfrm>
                <a:off x="2665411" y="0"/>
                <a:ext cx="6816726"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7"/>
              <p:cNvCxnSpPr/>
              <p:nvPr/>
            </p:nvCxnSpPr>
            <p:spPr bwMode="hidden">
              <a:xfrm>
                <a:off x="3884612" y="0"/>
                <a:ext cx="6816726"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Rechte verbindingslijn 28"/>
              <p:cNvCxnSpPr/>
              <p:nvPr/>
            </p:nvCxnSpPr>
            <p:spPr bwMode="hidden">
              <a:xfrm>
                <a:off x="5151437" y="0"/>
                <a:ext cx="6815139"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ep 29"/>
              <p:cNvGrpSpPr>
                <a:grpSpLocks/>
              </p:cNvGrpSpPr>
              <p:nvPr/>
            </p:nvGrpSpPr>
            <p:grpSpPr bwMode="auto">
              <a:xfrm>
                <a:off x="6327885" y="0"/>
                <a:ext cx="5864115" cy="5898673"/>
                <a:chOff x="6327885" y="0"/>
                <a:chExt cx="5864115" cy="5898673"/>
              </a:xfrm>
            </p:grpSpPr>
            <p:cxnSp>
              <p:nvCxnSpPr>
                <p:cNvPr id="34" name="Rechte verbindingslijn 35"/>
                <p:cNvCxnSpPr/>
                <p:nvPr/>
              </p:nvCxnSpPr>
              <p:spPr bwMode="hidden">
                <a:xfrm>
                  <a:off x="6327775" y="0"/>
                  <a:ext cx="5864226" cy="589915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36"/>
                <p:cNvCxnSpPr/>
                <p:nvPr/>
              </p:nvCxnSpPr>
              <p:spPr bwMode="hidden">
                <a:xfrm>
                  <a:off x="7548562" y="0"/>
                  <a:ext cx="4643439" cy="467201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7"/>
                <p:cNvCxnSpPr/>
                <p:nvPr/>
              </p:nvCxnSpPr>
              <p:spPr bwMode="hidden">
                <a:xfrm>
                  <a:off x="8772525" y="0"/>
                  <a:ext cx="3419476" cy="34575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8"/>
                <p:cNvCxnSpPr/>
                <p:nvPr/>
              </p:nvCxnSpPr>
              <p:spPr bwMode="hidden">
                <a:xfrm>
                  <a:off x="9982201" y="0"/>
                  <a:ext cx="2209800" cy="222726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9"/>
                <p:cNvCxnSpPr/>
                <p:nvPr/>
              </p:nvCxnSpPr>
              <p:spPr bwMode="hidden">
                <a:xfrm>
                  <a:off x="11198226" y="0"/>
                  <a:ext cx="993775" cy="10033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29" name="Rechte verbindingslijn 30"/>
              <p:cNvCxnSpPr/>
              <p:nvPr/>
            </p:nvCxnSpPr>
            <p:spPr bwMode="hidden">
              <a:xfrm flipH="1" flipV="1">
                <a:off x="-1" y="1012825"/>
                <a:ext cx="5829301" cy="58451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0" name="Rechte verbindingslijn 31"/>
              <p:cNvCxnSpPr/>
              <p:nvPr/>
            </p:nvCxnSpPr>
            <p:spPr bwMode="hidden">
              <a:xfrm flipH="1" flipV="1">
                <a:off x="-1" y="2227263"/>
                <a:ext cx="4614863" cy="463073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2"/>
              <p:cNvCxnSpPr/>
              <p:nvPr/>
            </p:nvCxnSpPr>
            <p:spPr bwMode="hidden">
              <a:xfrm flipH="1" flipV="1">
                <a:off x="-1" y="3432175"/>
                <a:ext cx="3398838" cy="34258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3"/>
              <p:cNvCxnSpPr/>
              <p:nvPr/>
            </p:nvCxnSpPr>
            <p:spPr bwMode="hidden">
              <a:xfrm flipH="1" flipV="1">
                <a:off x="-1" y="4651375"/>
                <a:ext cx="2197100" cy="22066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Rechte verbindingslijn 34"/>
              <p:cNvCxnSpPr/>
              <p:nvPr/>
            </p:nvCxnSpPr>
            <p:spPr bwMode="hidden">
              <a:xfrm flipH="1" flipV="1">
                <a:off x="-1" y="5864225"/>
                <a:ext cx="987425" cy="9937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5" name="Rechte verbindingslijn 57"/>
          <p:cNvCxnSpPr/>
          <p:nvPr/>
        </p:nvCxnSpPr>
        <p:spPr>
          <a:xfrm>
            <a:off x="1295400" y="5294313"/>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1293845" y="1909346"/>
            <a:ext cx="9604310" cy="3383280"/>
          </a:xfrm>
        </p:spPr>
        <p:txBody>
          <a:bodyPr>
            <a:normAutofit/>
          </a:bodyPr>
          <a:lstStyle>
            <a:lvl1pPr algn="l">
              <a:lnSpc>
                <a:spcPct val="76000"/>
              </a:lnSpc>
              <a:defRPr sz="8000" cap="none" baseline="0">
                <a:solidFill>
                  <a:schemeClr val="tx1"/>
                </a:solidFill>
              </a:defRPr>
            </a:lvl1pPr>
          </a:lstStyle>
          <a:p>
            <a:r>
              <a:rPr lang="nl-NL"/>
              <a:t>Klik om de stijl te bewerken</a:t>
            </a:r>
            <a:endParaRPr lang="nl-NL" dirty="0"/>
          </a:p>
        </p:txBody>
      </p:sp>
      <p:sp>
        <p:nvSpPr>
          <p:cNvPr id="3" name="Ondertitel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Tree>
    <p:extLst>
      <p:ext uri="{BB962C8B-B14F-4D97-AF65-F5344CB8AC3E}">
        <p14:creationId xmlns:p14="http://schemas.microsoft.com/office/powerpoint/2010/main" val="95149480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lvl1pPr>
              <a:defRPr/>
            </a:lvl1pPr>
          </a:lstStyle>
          <a:p>
            <a:pPr>
              <a:defRPr/>
            </a:pPr>
            <a:fld id="{6EB4B280-A734-427E-86DB-5FC4A43AD16E}" type="datetime1">
              <a:rPr lang="nl-NL" smtClean="0"/>
              <a:pPr>
                <a:defRPr/>
              </a:pPr>
              <a:t>30-5-2017</a:t>
            </a:fld>
            <a:endParaRPr lang="nl-NL" dirty="0"/>
          </a:p>
        </p:txBody>
      </p:sp>
      <p:sp>
        <p:nvSpPr>
          <p:cNvPr id="5" name="Tijdelijke aanduiding voor voettekst 4"/>
          <p:cNvSpPr>
            <a:spLocks noGrp="1"/>
          </p:cNvSpPr>
          <p:nvPr>
            <p:ph type="ftr" sz="quarter" idx="11"/>
          </p:nvPr>
        </p:nvSpPr>
        <p:spPr/>
        <p:txBody>
          <a:bodyPr/>
          <a:lstStyle>
            <a:lvl1pPr>
              <a:defRPr/>
            </a:lvl1pPr>
          </a:lstStyle>
          <a:p>
            <a:pPr>
              <a:defRPr/>
            </a:pPr>
            <a:endParaRPr lang="nl-NL" dirty="0"/>
          </a:p>
        </p:txBody>
      </p:sp>
      <p:sp>
        <p:nvSpPr>
          <p:cNvPr id="6" name="Tijdelijke aanduiding voor dianummer 5"/>
          <p:cNvSpPr>
            <a:spLocks noGrp="1"/>
          </p:cNvSpPr>
          <p:nvPr>
            <p:ph type="sldNum" sz="quarter" idx="12"/>
          </p:nvPr>
        </p:nvSpPr>
        <p:spPr/>
        <p:txBody>
          <a:bodyPr/>
          <a:lstStyle>
            <a:lvl1pPr>
              <a:defRPr/>
            </a:lvl1pPr>
          </a:lstStyle>
          <a:p>
            <a:fld id="{39618B79-9E22-44E9-BA62-3A5E3310CA2A}" type="slidenum">
              <a:rPr lang="nl-NL" smtClean="0"/>
              <a:pPr/>
              <a:t>‹nr.›</a:t>
            </a:fld>
            <a:endParaRPr lang="nl-NL" dirty="0"/>
          </a:p>
        </p:txBody>
      </p:sp>
    </p:spTree>
    <p:extLst>
      <p:ext uri="{BB962C8B-B14F-4D97-AF65-F5344CB8AC3E}">
        <p14:creationId xmlns:p14="http://schemas.microsoft.com/office/powerpoint/2010/main" val="416034621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9209314" y="489856"/>
            <a:ext cx="1687286" cy="5301343"/>
          </a:xfrm>
        </p:spPr>
        <p:txBody>
          <a:bodyPr vert="eaVert"/>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1295399" y="489856"/>
            <a:ext cx="7587344" cy="5301343"/>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lvl1pPr>
              <a:defRPr/>
            </a:lvl1pPr>
          </a:lstStyle>
          <a:p>
            <a:pPr>
              <a:defRPr/>
            </a:pPr>
            <a:fld id="{1C01707D-79EF-43D7-9DA3-972359886B6A}" type="datetime1">
              <a:rPr lang="nl-NL" smtClean="0"/>
              <a:pPr>
                <a:defRPr/>
              </a:pPr>
              <a:t>30-5-2017</a:t>
            </a:fld>
            <a:endParaRPr lang="nl-NL" dirty="0"/>
          </a:p>
        </p:txBody>
      </p:sp>
      <p:sp>
        <p:nvSpPr>
          <p:cNvPr id="5" name="Tijdelijke aanduiding voor voettekst 4"/>
          <p:cNvSpPr>
            <a:spLocks noGrp="1"/>
          </p:cNvSpPr>
          <p:nvPr>
            <p:ph type="ftr" sz="quarter" idx="11"/>
          </p:nvPr>
        </p:nvSpPr>
        <p:spPr/>
        <p:txBody>
          <a:bodyPr/>
          <a:lstStyle>
            <a:lvl1pPr>
              <a:defRPr/>
            </a:lvl1pPr>
          </a:lstStyle>
          <a:p>
            <a:pPr>
              <a:defRPr/>
            </a:pPr>
            <a:endParaRPr lang="nl-NL" dirty="0"/>
          </a:p>
        </p:txBody>
      </p:sp>
      <p:sp>
        <p:nvSpPr>
          <p:cNvPr id="6" name="Tijdelijke aanduiding voor dianummer 5"/>
          <p:cNvSpPr>
            <a:spLocks noGrp="1"/>
          </p:cNvSpPr>
          <p:nvPr>
            <p:ph type="sldNum" sz="quarter" idx="12"/>
          </p:nvPr>
        </p:nvSpPr>
        <p:spPr/>
        <p:txBody>
          <a:bodyPr/>
          <a:lstStyle>
            <a:lvl1pPr>
              <a:defRPr/>
            </a:lvl1pPr>
          </a:lstStyle>
          <a:p>
            <a:fld id="{F19A2E60-994C-4838-886F-F8D6C3020EA0}" type="slidenum">
              <a:rPr lang="nl-NL" smtClean="0"/>
              <a:pPr/>
              <a:t>‹nr.›</a:t>
            </a:fld>
            <a:endParaRPr lang="nl-NL" dirty="0"/>
          </a:p>
        </p:txBody>
      </p:sp>
    </p:spTree>
    <p:extLst>
      <p:ext uri="{BB962C8B-B14F-4D97-AF65-F5344CB8AC3E}">
        <p14:creationId xmlns:p14="http://schemas.microsoft.com/office/powerpoint/2010/main" val="21219257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lvl1pPr>
              <a:defRPr/>
            </a:lvl1pPr>
          </a:lstStyle>
          <a:p>
            <a:pPr>
              <a:defRPr/>
            </a:pPr>
            <a:fld id="{353F736D-B853-42D1-83F7-4B25AF7EEF52}" type="datetime1">
              <a:rPr lang="nl-NL" smtClean="0"/>
              <a:pPr>
                <a:defRPr/>
              </a:pPr>
              <a:t>30-5-2017</a:t>
            </a:fld>
            <a:endParaRPr lang="nl-NL" dirty="0"/>
          </a:p>
        </p:txBody>
      </p:sp>
      <p:sp>
        <p:nvSpPr>
          <p:cNvPr id="5" name="Tijdelijke aanduiding voor voettekst 4"/>
          <p:cNvSpPr>
            <a:spLocks noGrp="1"/>
          </p:cNvSpPr>
          <p:nvPr>
            <p:ph type="ftr" sz="quarter" idx="11"/>
          </p:nvPr>
        </p:nvSpPr>
        <p:spPr/>
        <p:txBody>
          <a:bodyPr/>
          <a:lstStyle>
            <a:lvl1pPr>
              <a:defRPr/>
            </a:lvl1pPr>
          </a:lstStyle>
          <a:p>
            <a:pPr>
              <a:defRPr/>
            </a:pPr>
            <a:endParaRPr lang="nl-NL" dirty="0"/>
          </a:p>
        </p:txBody>
      </p:sp>
      <p:sp>
        <p:nvSpPr>
          <p:cNvPr id="6" name="Tijdelijke aanduiding voor dianummer 5"/>
          <p:cNvSpPr>
            <a:spLocks noGrp="1"/>
          </p:cNvSpPr>
          <p:nvPr>
            <p:ph type="sldNum" sz="quarter" idx="12"/>
          </p:nvPr>
        </p:nvSpPr>
        <p:spPr/>
        <p:txBody>
          <a:bodyPr/>
          <a:lstStyle>
            <a:lvl1pPr>
              <a:defRPr/>
            </a:lvl1pPr>
          </a:lstStyle>
          <a:p>
            <a:fld id="{23ED1F7D-28B1-4BAF-8106-E3D166CEEF40}" type="slidenum">
              <a:rPr lang="nl-NL" smtClean="0"/>
              <a:pPr/>
              <a:t>‹nr.›</a:t>
            </a:fld>
            <a:endParaRPr lang="nl-NL" dirty="0"/>
          </a:p>
        </p:txBody>
      </p:sp>
    </p:spTree>
    <p:extLst>
      <p:ext uri="{BB962C8B-B14F-4D97-AF65-F5344CB8AC3E}">
        <p14:creationId xmlns:p14="http://schemas.microsoft.com/office/powerpoint/2010/main" val="4569425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grpSp>
        <p:nvGrpSpPr>
          <p:cNvPr id="4" name="Groep 6"/>
          <p:cNvGrpSpPr>
            <a:grpSpLocks/>
          </p:cNvGrpSpPr>
          <p:nvPr/>
        </p:nvGrpSpPr>
        <p:grpSpPr bwMode="auto">
          <a:xfrm>
            <a:off x="0" y="0"/>
            <a:ext cx="12192000" cy="6858000"/>
            <a:chOff x="-1" y="0"/>
            <a:chExt cx="12192002" cy="6858000"/>
          </a:xfrm>
        </p:grpSpPr>
        <p:cxnSp>
          <p:nvCxnSpPr>
            <p:cNvPr id="5" name="Rechte verbindingslijn 7"/>
            <p:cNvCxnSpPr/>
            <p:nvPr/>
          </p:nvCxnSpPr>
          <p:spPr bwMode="hidden">
            <a:xfrm>
              <a:off x="6095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Rechte verbindingslijn 8"/>
            <p:cNvCxnSpPr/>
            <p:nvPr/>
          </p:nvCxnSpPr>
          <p:spPr bwMode="hidden">
            <a:xfrm>
              <a:off x="18287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Rechte verbindingslijn 9"/>
            <p:cNvCxnSpPr/>
            <p:nvPr/>
          </p:nvCxnSpPr>
          <p:spPr bwMode="hidden">
            <a:xfrm>
              <a:off x="30479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10"/>
            <p:cNvCxnSpPr/>
            <p:nvPr/>
          </p:nvCxnSpPr>
          <p:spPr bwMode="hidden">
            <a:xfrm>
              <a:off x="42672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Rechte verbindingslijn 11"/>
            <p:cNvCxnSpPr/>
            <p:nvPr/>
          </p:nvCxnSpPr>
          <p:spPr bwMode="hidden">
            <a:xfrm>
              <a:off x="54864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12"/>
            <p:cNvCxnSpPr/>
            <p:nvPr/>
          </p:nvCxnSpPr>
          <p:spPr bwMode="hidden">
            <a:xfrm>
              <a:off x="67056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3"/>
            <p:cNvCxnSpPr/>
            <p:nvPr/>
          </p:nvCxnSpPr>
          <p:spPr bwMode="hidden">
            <a:xfrm>
              <a:off x="79248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4"/>
            <p:cNvCxnSpPr/>
            <p:nvPr/>
          </p:nvCxnSpPr>
          <p:spPr bwMode="hidden">
            <a:xfrm>
              <a:off x="91440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5"/>
            <p:cNvCxnSpPr/>
            <p:nvPr/>
          </p:nvCxnSpPr>
          <p:spPr bwMode="hidden">
            <a:xfrm>
              <a:off x="103632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6"/>
            <p:cNvCxnSpPr/>
            <p:nvPr/>
          </p:nvCxnSpPr>
          <p:spPr bwMode="hidden">
            <a:xfrm>
              <a:off x="115824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7"/>
            <p:cNvCxnSpPr/>
            <p:nvPr/>
          </p:nvCxnSpPr>
          <p:spPr bwMode="hidden">
            <a:xfrm>
              <a:off x="3174" y="385763"/>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8"/>
            <p:cNvCxnSpPr/>
            <p:nvPr/>
          </p:nvCxnSpPr>
          <p:spPr bwMode="hidden">
            <a:xfrm>
              <a:off x="3174" y="1611313"/>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9"/>
            <p:cNvCxnSpPr/>
            <p:nvPr/>
          </p:nvCxnSpPr>
          <p:spPr bwMode="hidden">
            <a:xfrm>
              <a:off x="3174" y="2835275"/>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20"/>
            <p:cNvCxnSpPr/>
            <p:nvPr/>
          </p:nvCxnSpPr>
          <p:spPr bwMode="hidden">
            <a:xfrm>
              <a:off x="3174" y="4060825"/>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21"/>
            <p:cNvCxnSpPr/>
            <p:nvPr/>
          </p:nvCxnSpPr>
          <p:spPr bwMode="hidden">
            <a:xfrm>
              <a:off x="3174" y="5284788"/>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22"/>
            <p:cNvCxnSpPr/>
            <p:nvPr/>
          </p:nvCxnSpPr>
          <p:spPr bwMode="hidden">
            <a:xfrm>
              <a:off x="3174" y="6510338"/>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1" name="Groep 23"/>
            <p:cNvGrpSpPr>
              <a:grpSpLocks/>
            </p:cNvGrpSpPr>
            <p:nvPr userDrawn="1"/>
          </p:nvGrpSpPr>
          <p:grpSpPr bwMode="auto">
            <a:xfrm>
              <a:off x="-1" y="0"/>
              <a:ext cx="12192001" cy="6858000"/>
              <a:chOff x="-1" y="0"/>
              <a:chExt cx="12192001" cy="6858000"/>
            </a:xfrm>
          </p:grpSpPr>
          <p:cxnSp>
            <p:nvCxnSpPr>
              <p:cNvPr id="39" name="Rechte verbindingslijn 41"/>
              <p:cNvCxnSpPr/>
              <p:nvPr/>
            </p:nvCxnSpPr>
            <p:spPr bwMode="hidden">
              <a:xfrm>
                <a:off x="225424"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42"/>
              <p:cNvCxnSpPr/>
              <p:nvPr/>
            </p:nvCxnSpPr>
            <p:spPr bwMode="hidden">
              <a:xfrm>
                <a:off x="1449387" y="0"/>
                <a:ext cx="6815138"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3"/>
              <p:cNvCxnSpPr/>
              <p:nvPr/>
            </p:nvCxnSpPr>
            <p:spPr bwMode="hidden">
              <a:xfrm>
                <a:off x="2665412"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4"/>
              <p:cNvCxnSpPr/>
              <p:nvPr/>
            </p:nvCxnSpPr>
            <p:spPr bwMode="hidden">
              <a:xfrm>
                <a:off x="3884613"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5"/>
              <p:cNvCxnSpPr/>
              <p:nvPr/>
            </p:nvCxnSpPr>
            <p:spPr bwMode="hidden">
              <a:xfrm>
                <a:off x="5106988" y="0"/>
                <a:ext cx="6815138"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4" name="Groep 46"/>
              <p:cNvGrpSpPr>
                <a:grpSpLocks/>
              </p:cNvGrpSpPr>
              <p:nvPr/>
            </p:nvGrpSpPr>
            <p:grpSpPr bwMode="auto">
              <a:xfrm>
                <a:off x="6327885" y="0"/>
                <a:ext cx="5864115" cy="5898673"/>
                <a:chOff x="6327885" y="0"/>
                <a:chExt cx="5864115" cy="5898673"/>
              </a:xfrm>
            </p:grpSpPr>
            <p:cxnSp>
              <p:nvCxnSpPr>
                <p:cNvPr id="50" name="Rechte verbindingslijn 52"/>
                <p:cNvCxnSpPr/>
                <p:nvPr/>
              </p:nvCxnSpPr>
              <p:spPr bwMode="hidden">
                <a:xfrm>
                  <a:off x="6327775" y="0"/>
                  <a:ext cx="5864226" cy="589915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53"/>
                <p:cNvCxnSpPr/>
                <p:nvPr/>
              </p:nvCxnSpPr>
              <p:spPr bwMode="hidden">
                <a:xfrm>
                  <a:off x="7548563" y="0"/>
                  <a:ext cx="4643438" cy="467201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4"/>
                <p:cNvCxnSpPr/>
                <p:nvPr/>
              </p:nvCxnSpPr>
              <p:spPr bwMode="hidden">
                <a:xfrm>
                  <a:off x="8772525" y="0"/>
                  <a:ext cx="3419476" cy="34575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5"/>
                <p:cNvCxnSpPr/>
                <p:nvPr/>
              </p:nvCxnSpPr>
              <p:spPr bwMode="hidden">
                <a:xfrm>
                  <a:off x="9982201" y="0"/>
                  <a:ext cx="2209800" cy="222726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56"/>
                <p:cNvCxnSpPr/>
                <p:nvPr/>
              </p:nvCxnSpPr>
              <p:spPr bwMode="hidden">
                <a:xfrm>
                  <a:off x="11198226" y="0"/>
                  <a:ext cx="993775" cy="10033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5" name="Rechte verbindingslijn 47"/>
              <p:cNvCxnSpPr/>
              <p:nvPr/>
            </p:nvCxnSpPr>
            <p:spPr bwMode="hidden">
              <a:xfrm flipH="1" flipV="1">
                <a:off x="-1" y="1012825"/>
                <a:ext cx="5829301" cy="58451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8"/>
              <p:cNvCxnSpPr/>
              <p:nvPr/>
            </p:nvCxnSpPr>
            <p:spPr bwMode="hidden">
              <a:xfrm flipH="1" flipV="1">
                <a:off x="-1" y="2227263"/>
                <a:ext cx="4614864" cy="463073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9"/>
              <p:cNvCxnSpPr/>
              <p:nvPr/>
            </p:nvCxnSpPr>
            <p:spPr bwMode="hidden">
              <a:xfrm flipH="1" flipV="1">
                <a:off x="-1" y="3432175"/>
                <a:ext cx="3398839" cy="34258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50"/>
              <p:cNvCxnSpPr/>
              <p:nvPr/>
            </p:nvCxnSpPr>
            <p:spPr bwMode="hidden">
              <a:xfrm flipH="1" flipV="1">
                <a:off x="-1" y="4651375"/>
                <a:ext cx="2197100" cy="22066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51"/>
              <p:cNvCxnSpPr/>
              <p:nvPr/>
            </p:nvCxnSpPr>
            <p:spPr bwMode="hidden">
              <a:xfrm flipH="1" flipV="1">
                <a:off x="-1" y="5864225"/>
                <a:ext cx="987425" cy="9937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ep 24"/>
            <p:cNvGrpSpPr>
              <a:grpSpLocks/>
            </p:cNvGrpSpPr>
            <p:nvPr userDrawn="1"/>
          </p:nvGrpSpPr>
          <p:grpSpPr bwMode="auto">
            <a:xfrm flipH="1">
              <a:off x="0" y="0"/>
              <a:ext cx="12192001" cy="6858000"/>
              <a:chOff x="-1" y="0"/>
              <a:chExt cx="12192001" cy="6858000"/>
            </a:xfrm>
          </p:grpSpPr>
          <p:cxnSp>
            <p:nvCxnSpPr>
              <p:cNvPr id="23" name="Rechte verbindingslijn 25"/>
              <p:cNvCxnSpPr/>
              <p:nvPr/>
            </p:nvCxnSpPr>
            <p:spPr bwMode="hidden">
              <a:xfrm>
                <a:off x="225424"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6"/>
              <p:cNvCxnSpPr/>
              <p:nvPr/>
            </p:nvCxnSpPr>
            <p:spPr bwMode="hidden">
              <a:xfrm>
                <a:off x="1449386" y="0"/>
                <a:ext cx="6815139"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7"/>
              <p:cNvCxnSpPr/>
              <p:nvPr/>
            </p:nvCxnSpPr>
            <p:spPr bwMode="hidden">
              <a:xfrm>
                <a:off x="2665411"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8"/>
              <p:cNvCxnSpPr/>
              <p:nvPr/>
            </p:nvCxnSpPr>
            <p:spPr bwMode="hidden">
              <a:xfrm>
                <a:off x="3884612"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Rechte verbindingslijn 29"/>
              <p:cNvCxnSpPr/>
              <p:nvPr/>
            </p:nvCxnSpPr>
            <p:spPr bwMode="hidden">
              <a:xfrm>
                <a:off x="5151437" y="0"/>
                <a:ext cx="6815139"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8" name="Groep 30"/>
              <p:cNvGrpSpPr>
                <a:grpSpLocks/>
              </p:cNvGrpSpPr>
              <p:nvPr/>
            </p:nvGrpSpPr>
            <p:grpSpPr bwMode="auto">
              <a:xfrm>
                <a:off x="6327885" y="0"/>
                <a:ext cx="5864115" cy="5898673"/>
                <a:chOff x="6327885" y="0"/>
                <a:chExt cx="5864115" cy="5898673"/>
              </a:xfrm>
            </p:grpSpPr>
            <p:cxnSp>
              <p:nvCxnSpPr>
                <p:cNvPr id="34" name="Rechte verbindingslijn 36"/>
                <p:cNvCxnSpPr/>
                <p:nvPr/>
              </p:nvCxnSpPr>
              <p:spPr bwMode="hidden">
                <a:xfrm>
                  <a:off x="6327775" y="0"/>
                  <a:ext cx="5864226" cy="589915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37"/>
                <p:cNvCxnSpPr/>
                <p:nvPr/>
              </p:nvCxnSpPr>
              <p:spPr bwMode="hidden">
                <a:xfrm>
                  <a:off x="7548562" y="0"/>
                  <a:ext cx="4643439" cy="467201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8"/>
                <p:cNvCxnSpPr/>
                <p:nvPr/>
              </p:nvCxnSpPr>
              <p:spPr bwMode="hidden">
                <a:xfrm>
                  <a:off x="8772525" y="0"/>
                  <a:ext cx="3419476" cy="34575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9"/>
                <p:cNvCxnSpPr/>
                <p:nvPr/>
              </p:nvCxnSpPr>
              <p:spPr bwMode="hidden">
                <a:xfrm>
                  <a:off x="9982201" y="0"/>
                  <a:ext cx="2209800" cy="222726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40"/>
                <p:cNvCxnSpPr/>
                <p:nvPr/>
              </p:nvCxnSpPr>
              <p:spPr bwMode="hidden">
                <a:xfrm>
                  <a:off x="11198226" y="0"/>
                  <a:ext cx="993775" cy="10033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29" name="Rechte verbindingslijn 31"/>
              <p:cNvCxnSpPr/>
              <p:nvPr/>
            </p:nvCxnSpPr>
            <p:spPr bwMode="hidden">
              <a:xfrm flipH="1" flipV="1">
                <a:off x="-1" y="1012825"/>
                <a:ext cx="5829301" cy="58451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Rechte verbindingslijn 32"/>
              <p:cNvCxnSpPr/>
              <p:nvPr/>
            </p:nvCxnSpPr>
            <p:spPr bwMode="hidden">
              <a:xfrm flipH="1" flipV="1">
                <a:off x="-1" y="2227263"/>
                <a:ext cx="4614863" cy="463073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3"/>
              <p:cNvCxnSpPr/>
              <p:nvPr/>
            </p:nvCxnSpPr>
            <p:spPr bwMode="hidden">
              <a:xfrm flipH="1" flipV="1">
                <a:off x="-1" y="3432175"/>
                <a:ext cx="3398838" cy="34258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4"/>
              <p:cNvCxnSpPr/>
              <p:nvPr/>
            </p:nvCxnSpPr>
            <p:spPr bwMode="hidden">
              <a:xfrm flipH="1" flipV="1">
                <a:off x="-1" y="4651375"/>
                <a:ext cx="2197100" cy="22066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Rechte verbindingslijn 35"/>
              <p:cNvCxnSpPr/>
              <p:nvPr/>
            </p:nvCxnSpPr>
            <p:spPr bwMode="hidden">
              <a:xfrm flipH="1" flipV="1">
                <a:off x="-1" y="5864225"/>
                <a:ext cx="987425" cy="9937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5" name="Rechte verbindingslijn 57"/>
          <p:cNvCxnSpPr/>
          <p:nvPr/>
        </p:nvCxnSpPr>
        <p:spPr>
          <a:xfrm>
            <a:off x="1295400" y="5294313"/>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1295400" y="2541573"/>
            <a:ext cx="9601200" cy="2743200"/>
          </a:xfrm>
        </p:spPr>
        <p:txBody>
          <a:bodyPr>
            <a:normAutofit/>
          </a:bodyPr>
          <a:lstStyle>
            <a:lvl1pPr>
              <a:lnSpc>
                <a:spcPct val="85000"/>
              </a:lnSpc>
              <a:defRPr sz="6000" cap="none" baseline="0">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nl-NL"/>
              <a:t>Tekststijl van het model bewerken</a:t>
            </a:r>
          </a:p>
        </p:txBody>
      </p:sp>
    </p:spTree>
    <p:extLst>
      <p:ext uri="{BB962C8B-B14F-4D97-AF65-F5344CB8AC3E}">
        <p14:creationId xmlns:p14="http://schemas.microsoft.com/office/powerpoint/2010/main" val="161710016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inhoud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pPr>
              <a:defRPr/>
            </a:pPr>
            <a:fld id="{D3AFC6BB-7F09-4365-A864-5328E777D5EF}" type="datetime1">
              <a:rPr lang="nl-NL" smtClean="0"/>
              <a:pPr>
                <a:defRPr/>
              </a:pPr>
              <a:t>30-5-2017</a:t>
            </a:fld>
            <a:endParaRPr lang="nl-NL" dirty="0"/>
          </a:p>
        </p:txBody>
      </p:sp>
      <p:sp>
        <p:nvSpPr>
          <p:cNvPr id="6" name="Tijdelijke aanduiding voor voettekst 4"/>
          <p:cNvSpPr>
            <a:spLocks noGrp="1"/>
          </p:cNvSpPr>
          <p:nvPr>
            <p:ph type="ftr" sz="quarter" idx="11"/>
          </p:nvPr>
        </p:nvSpPr>
        <p:spPr/>
        <p:txBody>
          <a:bodyPr/>
          <a:lstStyle>
            <a:lvl1pPr>
              <a:defRPr/>
            </a:lvl1pPr>
          </a:lstStyle>
          <a:p>
            <a:pPr>
              <a:defRPr/>
            </a:pPr>
            <a:endParaRPr lang="nl-NL" dirty="0"/>
          </a:p>
        </p:txBody>
      </p:sp>
      <p:sp>
        <p:nvSpPr>
          <p:cNvPr id="7" name="Tijdelijke aanduiding voor dianummer 5"/>
          <p:cNvSpPr>
            <a:spLocks noGrp="1"/>
          </p:cNvSpPr>
          <p:nvPr>
            <p:ph type="sldNum" sz="quarter" idx="12"/>
          </p:nvPr>
        </p:nvSpPr>
        <p:spPr/>
        <p:txBody>
          <a:bodyPr/>
          <a:lstStyle>
            <a:lvl1pPr>
              <a:defRPr/>
            </a:lvl1pPr>
          </a:lstStyle>
          <a:p>
            <a:fld id="{B827E316-1A02-4F52-ABF9-81EA1B894AFE}" type="slidenum">
              <a:rPr lang="nl-NL" smtClean="0"/>
              <a:pPr/>
              <a:t>‹nr.›</a:t>
            </a:fld>
            <a:endParaRPr lang="nl-NL" dirty="0"/>
          </a:p>
        </p:txBody>
      </p:sp>
    </p:spTree>
    <p:extLst>
      <p:ext uri="{BB962C8B-B14F-4D97-AF65-F5344CB8AC3E}">
        <p14:creationId xmlns:p14="http://schemas.microsoft.com/office/powerpoint/2010/main" val="27066103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tekst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3"/>
          <p:cNvSpPr>
            <a:spLocks noGrp="1"/>
          </p:cNvSpPr>
          <p:nvPr>
            <p:ph type="dt" sz="half" idx="10"/>
          </p:nvPr>
        </p:nvSpPr>
        <p:spPr/>
        <p:txBody>
          <a:bodyPr/>
          <a:lstStyle>
            <a:lvl1pPr>
              <a:defRPr/>
            </a:lvl1pPr>
          </a:lstStyle>
          <a:p>
            <a:pPr>
              <a:defRPr/>
            </a:pPr>
            <a:fld id="{CB62D441-7D34-422D-997B-0C5BAC066E1D}" type="datetime1">
              <a:rPr lang="nl-NL" smtClean="0"/>
              <a:pPr>
                <a:defRPr/>
              </a:pPr>
              <a:t>30-5-2017</a:t>
            </a:fld>
            <a:endParaRPr lang="nl-NL" dirty="0"/>
          </a:p>
        </p:txBody>
      </p:sp>
      <p:sp>
        <p:nvSpPr>
          <p:cNvPr id="8" name="Tijdelijke aanduiding voor voettekst 4"/>
          <p:cNvSpPr>
            <a:spLocks noGrp="1"/>
          </p:cNvSpPr>
          <p:nvPr>
            <p:ph type="ftr" sz="quarter" idx="11"/>
          </p:nvPr>
        </p:nvSpPr>
        <p:spPr/>
        <p:txBody>
          <a:bodyPr/>
          <a:lstStyle>
            <a:lvl1pPr>
              <a:defRPr/>
            </a:lvl1pPr>
          </a:lstStyle>
          <a:p>
            <a:pPr>
              <a:defRPr/>
            </a:pPr>
            <a:endParaRPr lang="nl-NL" dirty="0"/>
          </a:p>
        </p:txBody>
      </p:sp>
      <p:sp>
        <p:nvSpPr>
          <p:cNvPr id="9" name="Tijdelijke aanduiding voor dianummer 5"/>
          <p:cNvSpPr>
            <a:spLocks noGrp="1"/>
          </p:cNvSpPr>
          <p:nvPr>
            <p:ph type="sldNum" sz="quarter" idx="12"/>
          </p:nvPr>
        </p:nvSpPr>
        <p:spPr/>
        <p:txBody>
          <a:bodyPr/>
          <a:lstStyle>
            <a:lvl1pPr>
              <a:defRPr/>
            </a:lvl1pPr>
          </a:lstStyle>
          <a:p>
            <a:fld id="{F6FD3B39-E419-4835-A91B-A7C5CA7E3049}" type="slidenum">
              <a:rPr lang="nl-NL" smtClean="0"/>
              <a:pPr/>
              <a:t>‹nr.›</a:t>
            </a:fld>
            <a:endParaRPr lang="nl-NL" dirty="0"/>
          </a:p>
        </p:txBody>
      </p:sp>
    </p:spTree>
    <p:extLst>
      <p:ext uri="{BB962C8B-B14F-4D97-AF65-F5344CB8AC3E}">
        <p14:creationId xmlns:p14="http://schemas.microsoft.com/office/powerpoint/2010/main" val="203273344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datum 3"/>
          <p:cNvSpPr>
            <a:spLocks noGrp="1"/>
          </p:cNvSpPr>
          <p:nvPr>
            <p:ph type="dt" sz="half" idx="10"/>
          </p:nvPr>
        </p:nvSpPr>
        <p:spPr/>
        <p:txBody>
          <a:bodyPr/>
          <a:lstStyle>
            <a:lvl1pPr>
              <a:defRPr/>
            </a:lvl1pPr>
          </a:lstStyle>
          <a:p>
            <a:pPr>
              <a:defRPr/>
            </a:pPr>
            <a:fld id="{B80F4D9A-52DE-41FE-BFE7-6B136FE5B616}" type="datetime1">
              <a:rPr lang="nl-NL" smtClean="0"/>
              <a:pPr>
                <a:defRPr/>
              </a:pPr>
              <a:t>30-5-2017</a:t>
            </a:fld>
            <a:endParaRPr lang="nl-NL" dirty="0"/>
          </a:p>
        </p:txBody>
      </p:sp>
      <p:sp>
        <p:nvSpPr>
          <p:cNvPr id="4" name="Tijdelijke aanduiding voor voettekst 4"/>
          <p:cNvSpPr>
            <a:spLocks noGrp="1"/>
          </p:cNvSpPr>
          <p:nvPr>
            <p:ph type="ftr" sz="quarter" idx="11"/>
          </p:nvPr>
        </p:nvSpPr>
        <p:spPr/>
        <p:txBody>
          <a:bodyPr/>
          <a:lstStyle>
            <a:lvl1pPr>
              <a:defRPr/>
            </a:lvl1pPr>
          </a:lstStyle>
          <a:p>
            <a:pPr>
              <a:defRPr/>
            </a:pPr>
            <a:endParaRPr lang="nl-NL" dirty="0"/>
          </a:p>
        </p:txBody>
      </p:sp>
      <p:sp>
        <p:nvSpPr>
          <p:cNvPr id="5" name="Tijdelijke aanduiding voor dianummer 5"/>
          <p:cNvSpPr>
            <a:spLocks noGrp="1"/>
          </p:cNvSpPr>
          <p:nvPr>
            <p:ph type="sldNum" sz="quarter" idx="12"/>
          </p:nvPr>
        </p:nvSpPr>
        <p:spPr/>
        <p:txBody>
          <a:bodyPr/>
          <a:lstStyle>
            <a:lvl1pPr>
              <a:defRPr/>
            </a:lvl1pPr>
          </a:lstStyle>
          <a:p>
            <a:fld id="{7EF778CF-77B2-44E5-B637-82E749F5D790}" type="slidenum">
              <a:rPr lang="nl-NL" smtClean="0"/>
              <a:pPr/>
              <a:t>‹nr.›</a:t>
            </a:fld>
            <a:endParaRPr lang="nl-NL" dirty="0"/>
          </a:p>
        </p:txBody>
      </p:sp>
    </p:spTree>
    <p:extLst>
      <p:ext uri="{BB962C8B-B14F-4D97-AF65-F5344CB8AC3E}">
        <p14:creationId xmlns:p14="http://schemas.microsoft.com/office/powerpoint/2010/main" val="173801992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grpSp>
        <p:nvGrpSpPr>
          <p:cNvPr id="2" name="Groep 160"/>
          <p:cNvGrpSpPr>
            <a:grpSpLocks/>
          </p:cNvGrpSpPr>
          <p:nvPr/>
        </p:nvGrpSpPr>
        <p:grpSpPr bwMode="auto">
          <a:xfrm>
            <a:off x="0" y="0"/>
            <a:ext cx="12192000" cy="6858000"/>
            <a:chOff x="-1" y="0"/>
            <a:chExt cx="12192002" cy="6858000"/>
          </a:xfrm>
        </p:grpSpPr>
        <p:cxnSp>
          <p:nvCxnSpPr>
            <p:cNvPr id="3" name="Rechte verbindingslijn 161"/>
            <p:cNvCxnSpPr/>
            <p:nvPr/>
          </p:nvCxnSpPr>
          <p:spPr bwMode="hidden">
            <a:xfrm>
              <a:off x="609599"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 name="Rechte verbindingslijn 162"/>
            <p:cNvCxnSpPr/>
            <p:nvPr/>
          </p:nvCxnSpPr>
          <p:spPr bwMode="hidden">
            <a:xfrm>
              <a:off x="1828799"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 name="Rechte verbindingslijn 163"/>
            <p:cNvCxnSpPr/>
            <p:nvPr/>
          </p:nvCxnSpPr>
          <p:spPr bwMode="hidden">
            <a:xfrm>
              <a:off x="3047999"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 name="Rechte verbindingslijn 164"/>
            <p:cNvCxnSpPr/>
            <p:nvPr/>
          </p:nvCxnSpPr>
          <p:spPr bwMode="hidden">
            <a:xfrm>
              <a:off x="426720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Rechte verbindingslijn 165"/>
            <p:cNvCxnSpPr/>
            <p:nvPr/>
          </p:nvCxnSpPr>
          <p:spPr bwMode="hidden">
            <a:xfrm>
              <a:off x="548640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166"/>
            <p:cNvCxnSpPr/>
            <p:nvPr/>
          </p:nvCxnSpPr>
          <p:spPr bwMode="hidden">
            <a:xfrm>
              <a:off x="670560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Rechte verbindingslijn 167"/>
            <p:cNvCxnSpPr/>
            <p:nvPr/>
          </p:nvCxnSpPr>
          <p:spPr bwMode="hidden">
            <a:xfrm>
              <a:off x="792480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168"/>
            <p:cNvCxnSpPr/>
            <p:nvPr/>
          </p:nvCxnSpPr>
          <p:spPr bwMode="hidden">
            <a:xfrm>
              <a:off x="9144001"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69"/>
            <p:cNvCxnSpPr/>
            <p:nvPr/>
          </p:nvCxnSpPr>
          <p:spPr bwMode="hidden">
            <a:xfrm>
              <a:off x="10363201"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70"/>
            <p:cNvCxnSpPr/>
            <p:nvPr/>
          </p:nvCxnSpPr>
          <p:spPr bwMode="hidden">
            <a:xfrm>
              <a:off x="11582401"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71"/>
            <p:cNvCxnSpPr/>
            <p:nvPr/>
          </p:nvCxnSpPr>
          <p:spPr bwMode="hidden">
            <a:xfrm>
              <a:off x="3174" y="385763"/>
              <a:ext cx="1218882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72"/>
            <p:cNvCxnSpPr/>
            <p:nvPr/>
          </p:nvCxnSpPr>
          <p:spPr bwMode="hidden">
            <a:xfrm>
              <a:off x="3174" y="1611313"/>
              <a:ext cx="1218882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73"/>
            <p:cNvCxnSpPr/>
            <p:nvPr/>
          </p:nvCxnSpPr>
          <p:spPr bwMode="hidden">
            <a:xfrm>
              <a:off x="3174" y="2835275"/>
              <a:ext cx="1218882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74"/>
            <p:cNvCxnSpPr/>
            <p:nvPr/>
          </p:nvCxnSpPr>
          <p:spPr bwMode="hidden">
            <a:xfrm>
              <a:off x="3174" y="4060825"/>
              <a:ext cx="1218882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75"/>
            <p:cNvCxnSpPr/>
            <p:nvPr/>
          </p:nvCxnSpPr>
          <p:spPr bwMode="hidden">
            <a:xfrm>
              <a:off x="3174" y="5284788"/>
              <a:ext cx="1218882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76"/>
            <p:cNvCxnSpPr/>
            <p:nvPr/>
          </p:nvCxnSpPr>
          <p:spPr bwMode="hidden">
            <a:xfrm>
              <a:off x="3174" y="6510338"/>
              <a:ext cx="1218882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9" name="Groep 177"/>
            <p:cNvGrpSpPr>
              <a:grpSpLocks/>
            </p:cNvGrpSpPr>
            <p:nvPr userDrawn="1"/>
          </p:nvGrpSpPr>
          <p:grpSpPr bwMode="auto">
            <a:xfrm>
              <a:off x="-1" y="0"/>
              <a:ext cx="12192001" cy="6858000"/>
              <a:chOff x="-1" y="0"/>
              <a:chExt cx="12192001" cy="6858000"/>
            </a:xfrm>
          </p:grpSpPr>
          <p:cxnSp>
            <p:nvCxnSpPr>
              <p:cNvPr id="37" name="Rechte verbindingslijn 195"/>
              <p:cNvCxnSpPr/>
              <p:nvPr/>
            </p:nvCxnSpPr>
            <p:spPr bwMode="hidden">
              <a:xfrm>
                <a:off x="225424" y="0"/>
                <a:ext cx="6816726"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196"/>
              <p:cNvCxnSpPr/>
              <p:nvPr/>
            </p:nvCxnSpPr>
            <p:spPr bwMode="hidden">
              <a:xfrm>
                <a:off x="1449387" y="0"/>
                <a:ext cx="6815138"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197"/>
              <p:cNvCxnSpPr/>
              <p:nvPr/>
            </p:nvCxnSpPr>
            <p:spPr bwMode="hidden">
              <a:xfrm>
                <a:off x="2665412" y="0"/>
                <a:ext cx="6816726"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198"/>
              <p:cNvCxnSpPr/>
              <p:nvPr/>
            </p:nvCxnSpPr>
            <p:spPr bwMode="hidden">
              <a:xfrm>
                <a:off x="3884613" y="0"/>
                <a:ext cx="6816726"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199"/>
              <p:cNvCxnSpPr/>
              <p:nvPr/>
            </p:nvCxnSpPr>
            <p:spPr bwMode="hidden">
              <a:xfrm>
                <a:off x="5106988" y="0"/>
                <a:ext cx="6815138"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2" name="Groep 200"/>
              <p:cNvGrpSpPr>
                <a:grpSpLocks/>
              </p:cNvGrpSpPr>
              <p:nvPr/>
            </p:nvGrpSpPr>
            <p:grpSpPr bwMode="auto">
              <a:xfrm>
                <a:off x="6327885" y="0"/>
                <a:ext cx="5864115" cy="5898673"/>
                <a:chOff x="6327885" y="0"/>
                <a:chExt cx="5864115" cy="5898673"/>
              </a:xfrm>
            </p:grpSpPr>
            <p:cxnSp>
              <p:nvCxnSpPr>
                <p:cNvPr id="48" name="Rechte verbindingslijn 206"/>
                <p:cNvCxnSpPr/>
                <p:nvPr/>
              </p:nvCxnSpPr>
              <p:spPr bwMode="hidden">
                <a:xfrm>
                  <a:off x="6327775" y="0"/>
                  <a:ext cx="5864226" cy="589915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207"/>
                <p:cNvCxnSpPr/>
                <p:nvPr/>
              </p:nvCxnSpPr>
              <p:spPr bwMode="hidden">
                <a:xfrm>
                  <a:off x="7548563" y="0"/>
                  <a:ext cx="4643438" cy="467201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208"/>
                <p:cNvCxnSpPr/>
                <p:nvPr/>
              </p:nvCxnSpPr>
              <p:spPr bwMode="hidden">
                <a:xfrm>
                  <a:off x="8772525" y="0"/>
                  <a:ext cx="3419476" cy="345757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209"/>
                <p:cNvCxnSpPr/>
                <p:nvPr/>
              </p:nvCxnSpPr>
              <p:spPr bwMode="hidden">
                <a:xfrm>
                  <a:off x="9982201" y="0"/>
                  <a:ext cx="2209800" cy="222726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210"/>
                <p:cNvCxnSpPr/>
                <p:nvPr/>
              </p:nvCxnSpPr>
              <p:spPr bwMode="hidden">
                <a:xfrm>
                  <a:off x="11198226" y="0"/>
                  <a:ext cx="993775" cy="10033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3" name="Rechte verbindingslijn 201"/>
              <p:cNvCxnSpPr/>
              <p:nvPr/>
            </p:nvCxnSpPr>
            <p:spPr bwMode="hidden">
              <a:xfrm flipH="1" flipV="1">
                <a:off x="-1" y="1012825"/>
                <a:ext cx="5829301" cy="584517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202"/>
              <p:cNvCxnSpPr/>
              <p:nvPr/>
            </p:nvCxnSpPr>
            <p:spPr bwMode="hidden">
              <a:xfrm flipH="1" flipV="1">
                <a:off x="-1" y="2227263"/>
                <a:ext cx="4614864" cy="463073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203"/>
              <p:cNvCxnSpPr/>
              <p:nvPr/>
            </p:nvCxnSpPr>
            <p:spPr bwMode="hidden">
              <a:xfrm flipH="1" flipV="1">
                <a:off x="-1" y="3432175"/>
                <a:ext cx="3398839" cy="34258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204"/>
              <p:cNvCxnSpPr/>
              <p:nvPr/>
            </p:nvCxnSpPr>
            <p:spPr bwMode="hidden">
              <a:xfrm flipH="1" flipV="1">
                <a:off x="-1" y="4651375"/>
                <a:ext cx="2197100" cy="22066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205"/>
              <p:cNvCxnSpPr/>
              <p:nvPr/>
            </p:nvCxnSpPr>
            <p:spPr bwMode="hidden">
              <a:xfrm flipH="1" flipV="1">
                <a:off x="-1" y="5864225"/>
                <a:ext cx="987425" cy="99377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ep 178"/>
            <p:cNvGrpSpPr>
              <a:grpSpLocks/>
            </p:cNvGrpSpPr>
            <p:nvPr userDrawn="1"/>
          </p:nvGrpSpPr>
          <p:grpSpPr bwMode="auto">
            <a:xfrm flipH="1">
              <a:off x="0" y="0"/>
              <a:ext cx="12192001" cy="6858000"/>
              <a:chOff x="-1" y="0"/>
              <a:chExt cx="12192001" cy="6858000"/>
            </a:xfrm>
          </p:grpSpPr>
          <p:cxnSp>
            <p:nvCxnSpPr>
              <p:cNvPr id="21" name="Rechte verbindingslijn 179"/>
              <p:cNvCxnSpPr/>
              <p:nvPr/>
            </p:nvCxnSpPr>
            <p:spPr bwMode="hidden">
              <a:xfrm>
                <a:off x="225424" y="0"/>
                <a:ext cx="6816726"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180"/>
              <p:cNvCxnSpPr/>
              <p:nvPr/>
            </p:nvCxnSpPr>
            <p:spPr bwMode="hidden">
              <a:xfrm>
                <a:off x="1449386" y="0"/>
                <a:ext cx="6815139"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181"/>
              <p:cNvCxnSpPr/>
              <p:nvPr/>
            </p:nvCxnSpPr>
            <p:spPr bwMode="hidden">
              <a:xfrm>
                <a:off x="2665411" y="0"/>
                <a:ext cx="6816726"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182"/>
              <p:cNvCxnSpPr/>
              <p:nvPr/>
            </p:nvCxnSpPr>
            <p:spPr bwMode="hidden">
              <a:xfrm>
                <a:off x="3884612" y="0"/>
                <a:ext cx="6816726"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183"/>
              <p:cNvCxnSpPr/>
              <p:nvPr/>
            </p:nvCxnSpPr>
            <p:spPr bwMode="hidden">
              <a:xfrm>
                <a:off x="5106987" y="0"/>
                <a:ext cx="6815139"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6" name="Groep 184"/>
              <p:cNvGrpSpPr>
                <a:grpSpLocks/>
              </p:cNvGrpSpPr>
              <p:nvPr/>
            </p:nvGrpSpPr>
            <p:grpSpPr bwMode="auto">
              <a:xfrm>
                <a:off x="6327885" y="0"/>
                <a:ext cx="5864115" cy="5898673"/>
                <a:chOff x="6327885" y="0"/>
                <a:chExt cx="5864115" cy="5898673"/>
              </a:xfrm>
            </p:grpSpPr>
            <p:cxnSp>
              <p:nvCxnSpPr>
                <p:cNvPr id="32" name="Rechte verbindingslijn 190"/>
                <p:cNvCxnSpPr/>
                <p:nvPr/>
              </p:nvCxnSpPr>
              <p:spPr bwMode="hidden">
                <a:xfrm>
                  <a:off x="6327775" y="0"/>
                  <a:ext cx="5864226" cy="589915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Rechte verbindingslijn 191"/>
                <p:cNvCxnSpPr/>
                <p:nvPr/>
              </p:nvCxnSpPr>
              <p:spPr bwMode="hidden">
                <a:xfrm>
                  <a:off x="7548562" y="0"/>
                  <a:ext cx="4643439" cy="467201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Rechte verbindingslijn 192"/>
                <p:cNvCxnSpPr/>
                <p:nvPr/>
              </p:nvCxnSpPr>
              <p:spPr bwMode="hidden">
                <a:xfrm>
                  <a:off x="8772525" y="0"/>
                  <a:ext cx="3419476" cy="345757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193"/>
                <p:cNvCxnSpPr/>
                <p:nvPr/>
              </p:nvCxnSpPr>
              <p:spPr bwMode="hidden">
                <a:xfrm>
                  <a:off x="9982201" y="0"/>
                  <a:ext cx="2209800" cy="222726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194"/>
                <p:cNvCxnSpPr/>
                <p:nvPr/>
              </p:nvCxnSpPr>
              <p:spPr bwMode="hidden">
                <a:xfrm>
                  <a:off x="11198226" y="0"/>
                  <a:ext cx="993775" cy="10033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7" name="Rechte verbindingslijn 185"/>
              <p:cNvCxnSpPr/>
              <p:nvPr/>
            </p:nvCxnSpPr>
            <p:spPr bwMode="hidden">
              <a:xfrm flipH="1" flipV="1">
                <a:off x="-1" y="1012825"/>
                <a:ext cx="5829301" cy="584517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Rechte verbindingslijn 186"/>
              <p:cNvCxnSpPr/>
              <p:nvPr/>
            </p:nvCxnSpPr>
            <p:spPr bwMode="hidden">
              <a:xfrm flipH="1" flipV="1">
                <a:off x="-1" y="2227263"/>
                <a:ext cx="4614863" cy="463073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187"/>
              <p:cNvCxnSpPr/>
              <p:nvPr/>
            </p:nvCxnSpPr>
            <p:spPr bwMode="hidden">
              <a:xfrm flipH="1" flipV="1">
                <a:off x="-1" y="3432175"/>
                <a:ext cx="3398838" cy="34258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0" name="Rechte verbindingslijn 188"/>
              <p:cNvCxnSpPr/>
              <p:nvPr/>
            </p:nvCxnSpPr>
            <p:spPr bwMode="hidden">
              <a:xfrm flipH="1" flipV="1">
                <a:off x="-1" y="4651375"/>
                <a:ext cx="2197100" cy="22066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189"/>
              <p:cNvCxnSpPr/>
              <p:nvPr/>
            </p:nvCxnSpPr>
            <p:spPr bwMode="hidden">
              <a:xfrm flipH="1" flipV="1">
                <a:off x="-1" y="5864225"/>
                <a:ext cx="987425" cy="99377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53" name="Tijdelijke aanduiding voor datum 211"/>
          <p:cNvSpPr>
            <a:spLocks noGrp="1"/>
          </p:cNvSpPr>
          <p:nvPr>
            <p:ph type="dt" sz="half" idx="10"/>
          </p:nvPr>
        </p:nvSpPr>
        <p:spPr/>
        <p:txBody>
          <a:bodyPr/>
          <a:lstStyle>
            <a:lvl1pPr>
              <a:defRPr/>
            </a:lvl1pPr>
          </a:lstStyle>
          <a:p>
            <a:pPr>
              <a:defRPr/>
            </a:pPr>
            <a:fld id="{DB5F56F4-70BC-4550-BAB2-B16EABDB1E3B}" type="datetime1">
              <a:rPr lang="nl-NL" smtClean="0"/>
              <a:pPr>
                <a:defRPr/>
              </a:pPr>
              <a:t>30-5-2017</a:t>
            </a:fld>
            <a:endParaRPr lang="nl-NL" dirty="0"/>
          </a:p>
        </p:txBody>
      </p:sp>
      <p:sp>
        <p:nvSpPr>
          <p:cNvPr id="54" name="Tijdelijke aanduiding voor voettekst 212"/>
          <p:cNvSpPr>
            <a:spLocks noGrp="1"/>
          </p:cNvSpPr>
          <p:nvPr>
            <p:ph type="ftr" sz="quarter" idx="11"/>
          </p:nvPr>
        </p:nvSpPr>
        <p:spPr/>
        <p:txBody>
          <a:bodyPr/>
          <a:lstStyle>
            <a:lvl1pPr>
              <a:defRPr/>
            </a:lvl1pPr>
          </a:lstStyle>
          <a:p>
            <a:pPr>
              <a:defRPr/>
            </a:pPr>
            <a:endParaRPr lang="nl-NL" dirty="0"/>
          </a:p>
        </p:txBody>
      </p:sp>
      <p:sp>
        <p:nvSpPr>
          <p:cNvPr id="55" name="Tijdelijke aanduiding voor dianummer 213"/>
          <p:cNvSpPr>
            <a:spLocks noGrp="1"/>
          </p:cNvSpPr>
          <p:nvPr>
            <p:ph type="sldNum" sz="quarter" idx="12"/>
          </p:nvPr>
        </p:nvSpPr>
        <p:spPr/>
        <p:txBody>
          <a:bodyPr/>
          <a:lstStyle>
            <a:lvl1pPr>
              <a:defRPr/>
            </a:lvl1pPr>
          </a:lstStyle>
          <a:p>
            <a:fld id="{BBF635D4-0621-4B70-AAAE-1959AB80D486}" type="slidenum">
              <a:rPr lang="nl-NL" smtClean="0"/>
              <a:pPr/>
              <a:t>‹nr.›</a:t>
            </a:fld>
            <a:endParaRPr lang="nl-NL" dirty="0"/>
          </a:p>
        </p:txBody>
      </p:sp>
    </p:spTree>
    <p:extLst>
      <p:ext uri="{BB962C8B-B14F-4D97-AF65-F5344CB8AC3E}">
        <p14:creationId xmlns:p14="http://schemas.microsoft.com/office/powerpoint/2010/main" val="114120526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grpSp>
        <p:nvGrpSpPr>
          <p:cNvPr id="5" name="Groep 8"/>
          <p:cNvGrpSpPr>
            <a:grpSpLocks/>
          </p:cNvGrpSpPr>
          <p:nvPr/>
        </p:nvGrpSpPr>
        <p:grpSpPr bwMode="auto">
          <a:xfrm>
            <a:off x="0" y="0"/>
            <a:ext cx="12192000" cy="6858000"/>
            <a:chOff x="-1" y="0"/>
            <a:chExt cx="12192002" cy="6858000"/>
          </a:xfrm>
        </p:grpSpPr>
        <p:cxnSp>
          <p:nvCxnSpPr>
            <p:cNvPr id="6" name="Rechte verbindingslijn 9"/>
            <p:cNvCxnSpPr/>
            <p:nvPr/>
          </p:nvCxnSpPr>
          <p:spPr bwMode="hidden">
            <a:xfrm>
              <a:off x="6095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Rechte verbindingslijn 10"/>
            <p:cNvCxnSpPr/>
            <p:nvPr/>
          </p:nvCxnSpPr>
          <p:spPr bwMode="hidden">
            <a:xfrm>
              <a:off x="18287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11"/>
            <p:cNvCxnSpPr/>
            <p:nvPr/>
          </p:nvCxnSpPr>
          <p:spPr bwMode="hidden">
            <a:xfrm>
              <a:off x="30479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Rechte verbindingslijn 12"/>
            <p:cNvCxnSpPr/>
            <p:nvPr/>
          </p:nvCxnSpPr>
          <p:spPr bwMode="hidden">
            <a:xfrm>
              <a:off x="42672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13"/>
            <p:cNvCxnSpPr/>
            <p:nvPr/>
          </p:nvCxnSpPr>
          <p:spPr bwMode="hidden">
            <a:xfrm>
              <a:off x="54864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4"/>
            <p:cNvCxnSpPr/>
            <p:nvPr/>
          </p:nvCxnSpPr>
          <p:spPr bwMode="hidden">
            <a:xfrm>
              <a:off x="67056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5"/>
            <p:cNvCxnSpPr/>
            <p:nvPr/>
          </p:nvCxnSpPr>
          <p:spPr bwMode="hidden">
            <a:xfrm>
              <a:off x="79248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6"/>
            <p:cNvCxnSpPr/>
            <p:nvPr/>
          </p:nvCxnSpPr>
          <p:spPr bwMode="hidden">
            <a:xfrm>
              <a:off x="91440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7"/>
            <p:cNvCxnSpPr/>
            <p:nvPr/>
          </p:nvCxnSpPr>
          <p:spPr bwMode="hidden">
            <a:xfrm>
              <a:off x="103632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8"/>
            <p:cNvCxnSpPr/>
            <p:nvPr/>
          </p:nvCxnSpPr>
          <p:spPr bwMode="hidden">
            <a:xfrm>
              <a:off x="115824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9"/>
            <p:cNvCxnSpPr/>
            <p:nvPr/>
          </p:nvCxnSpPr>
          <p:spPr bwMode="hidden">
            <a:xfrm>
              <a:off x="3174" y="385763"/>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20"/>
            <p:cNvCxnSpPr/>
            <p:nvPr/>
          </p:nvCxnSpPr>
          <p:spPr bwMode="hidden">
            <a:xfrm>
              <a:off x="3174" y="1611313"/>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21"/>
            <p:cNvCxnSpPr/>
            <p:nvPr/>
          </p:nvCxnSpPr>
          <p:spPr bwMode="hidden">
            <a:xfrm>
              <a:off x="3174" y="2835275"/>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22"/>
            <p:cNvCxnSpPr/>
            <p:nvPr/>
          </p:nvCxnSpPr>
          <p:spPr bwMode="hidden">
            <a:xfrm>
              <a:off x="3174" y="4060825"/>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23"/>
            <p:cNvCxnSpPr/>
            <p:nvPr/>
          </p:nvCxnSpPr>
          <p:spPr bwMode="hidden">
            <a:xfrm>
              <a:off x="3174" y="5284788"/>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4"/>
            <p:cNvCxnSpPr/>
            <p:nvPr/>
          </p:nvCxnSpPr>
          <p:spPr bwMode="hidden">
            <a:xfrm>
              <a:off x="3174" y="6510338"/>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2" name="Groep 25"/>
            <p:cNvGrpSpPr>
              <a:grpSpLocks/>
            </p:cNvGrpSpPr>
            <p:nvPr userDrawn="1"/>
          </p:nvGrpSpPr>
          <p:grpSpPr bwMode="auto">
            <a:xfrm>
              <a:off x="-1" y="0"/>
              <a:ext cx="12192001" cy="6858000"/>
              <a:chOff x="-1" y="0"/>
              <a:chExt cx="12192001" cy="6858000"/>
            </a:xfrm>
          </p:grpSpPr>
          <p:cxnSp>
            <p:nvCxnSpPr>
              <p:cNvPr id="40" name="Rechte verbindingslijn 43"/>
              <p:cNvCxnSpPr/>
              <p:nvPr/>
            </p:nvCxnSpPr>
            <p:spPr bwMode="hidden">
              <a:xfrm>
                <a:off x="225424"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4"/>
              <p:cNvCxnSpPr/>
              <p:nvPr/>
            </p:nvCxnSpPr>
            <p:spPr bwMode="hidden">
              <a:xfrm>
                <a:off x="1449387" y="0"/>
                <a:ext cx="6815138"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5"/>
              <p:cNvCxnSpPr/>
              <p:nvPr/>
            </p:nvCxnSpPr>
            <p:spPr bwMode="hidden">
              <a:xfrm>
                <a:off x="2665412"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6"/>
              <p:cNvCxnSpPr/>
              <p:nvPr/>
            </p:nvCxnSpPr>
            <p:spPr bwMode="hidden">
              <a:xfrm>
                <a:off x="3884613"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7"/>
              <p:cNvCxnSpPr/>
              <p:nvPr/>
            </p:nvCxnSpPr>
            <p:spPr bwMode="hidden">
              <a:xfrm>
                <a:off x="5106988" y="0"/>
                <a:ext cx="6815138"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5" name="Groep 48"/>
              <p:cNvGrpSpPr>
                <a:grpSpLocks/>
              </p:cNvGrpSpPr>
              <p:nvPr/>
            </p:nvGrpSpPr>
            <p:grpSpPr bwMode="auto">
              <a:xfrm>
                <a:off x="6327885" y="0"/>
                <a:ext cx="5864115" cy="5898673"/>
                <a:chOff x="6327885" y="0"/>
                <a:chExt cx="5864115" cy="5898673"/>
              </a:xfrm>
            </p:grpSpPr>
            <p:cxnSp>
              <p:nvCxnSpPr>
                <p:cNvPr id="51" name="Rechte verbindingslijn 54"/>
                <p:cNvCxnSpPr/>
                <p:nvPr/>
              </p:nvCxnSpPr>
              <p:spPr bwMode="hidden">
                <a:xfrm>
                  <a:off x="6327775" y="0"/>
                  <a:ext cx="5864226" cy="589915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5"/>
                <p:cNvCxnSpPr/>
                <p:nvPr/>
              </p:nvCxnSpPr>
              <p:spPr bwMode="hidden">
                <a:xfrm>
                  <a:off x="7548563" y="0"/>
                  <a:ext cx="4643438" cy="467201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6"/>
                <p:cNvCxnSpPr/>
                <p:nvPr/>
              </p:nvCxnSpPr>
              <p:spPr bwMode="hidden">
                <a:xfrm>
                  <a:off x="8772525" y="0"/>
                  <a:ext cx="3419476" cy="34575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57"/>
                <p:cNvCxnSpPr/>
                <p:nvPr/>
              </p:nvCxnSpPr>
              <p:spPr bwMode="hidden">
                <a:xfrm>
                  <a:off x="9982201" y="0"/>
                  <a:ext cx="2209800" cy="222726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Rechte verbindingslijn 58"/>
                <p:cNvCxnSpPr/>
                <p:nvPr/>
              </p:nvCxnSpPr>
              <p:spPr bwMode="hidden">
                <a:xfrm>
                  <a:off x="11198226" y="0"/>
                  <a:ext cx="993775" cy="10033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6" name="Rechte verbindingslijn 49"/>
              <p:cNvCxnSpPr/>
              <p:nvPr/>
            </p:nvCxnSpPr>
            <p:spPr bwMode="hidden">
              <a:xfrm flipH="1" flipV="1">
                <a:off x="-1" y="1012825"/>
                <a:ext cx="5829301" cy="58451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50"/>
              <p:cNvCxnSpPr/>
              <p:nvPr/>
            </p:nvCxnSpPr>
            <p:spPr bwMode="hidden">
              <a:xfrm flipH="1" flipV="1">
                <a:off x="-1" y="2227263"/>
                <a:ext cx="4614864" cy="463073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51"/>
              <p:cNvCxnSpPr/>
              <p:nvPr/>
            </p:nvCxnSpPr>
            <p:spPr bwMode="hidden">
              <a:xfrm flipH="1" flipV="1">
                <a:off x="-1" y="3432175"/>
                <a:ext cx="3398839" cy="34258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52"/>
              <p:cNvCxnSpPr/>
              <p:nvPr/>
            </p:nvCxnSpPr>
            <p:spPr bwMode="hidden">
              <a:xfrm flipH="1" flipV="1">
                <a:off x="-1" y="4651375"/>
                <a:ext cx="2197100" cy="22066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53"/>
              <p:cNvCxnSpPr/>
              <p:nvPr/>
            </p:nvCxnSpPr>
            <p:spPr bwMode="hidden">
              <a:xfrm flipH="1" flipV="1">
                <a:off x="-1" y="5864225"/>
                <a:ext cx="987425" cy="9937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ep 26"/>
            <p:cNvGrpSpPr>
              <a:grpSpLocks/>
            </p:cNvGrpSpPr>
            <p:nvPr userDrawn="1"/>
          </p:nvGrpSpPr>
          <p:grpSpPr bwMode="auto">
            <a:xfrm flipH="1">
              <a:off x="0" y="0"/>
              <a:ext cx="12192001" cy="6858000"/>
              <a:chOff x="-1" y="0"/>
              <a:chExt cx="12192001" cy="6858000"/>
            </a:xfrm>
          </p:grpSpPr>
          <p:cxnSp>
            <p:nvCxnSpPr>
              <p:cNvPr id="24" name="Rechte verbindingslijn 27"/>
              <p:cNvCxnSpPr/>
              <p:nvPr/>
            </p:nvCxnSpPr>
            <p:spPr bwMode="hidden">
              <a:xfrm>
                <a:off x="225424"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8"/>
              <p:cNvCxnSpPr/>
              <p:nvPr/>
            </p:nvCxnSpPr>
            <p:spPr bwMode="hidden">
              <a:xfrm>
                <a:off x="1449386" y="0"/>
                <a:ext cx="6815139"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9"/>
              <p:cNvCxnSpPr/>
              <p:nvPr/>
            </p:nvCxnSpPr>
            <p:spPr bwMode="hidden">
              <a:xfrm>
                <a:off x="2665411"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Rechte verbindingslijn 30"/>
              <p:cNvCxnSpPr/>
              <p:nvPr/>
            </p:nvCxnSpPr>
            <p:spPr bwMode="hidden">
              <a:xfrm>
                <a:off x="3884612"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Rechte verbindingslijn 31"/>
              <p:cNvCxnSpPr/>
              <p:nvPr/>
            </p:nvCxnSpPr>
            <p:spPr bwMode="hidden">
              <a:xfrm>
                <a:off x="5151437" y="0"/>
                <a:ext cx="6815139"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9" name="Groep 32"/>
              <p:cNvGrpSpPr>
                <a:grpSpLocks/>
              </p:cNvGrpSpPr>
              <p:nvPr/>
            </p:nvGrpSpPr>
            <p:grpSpPr bwMode="auto">
              <a:xfrm>
                <a:off x="6327885" y="0"/>
                <a:ext cx="5864115" cy="5898673"/>
                <a:chOff x="6327885" y="0"/>
                <a:chExt cx="5864115" cy="5898673"/>
              </a:xfrm>
            </p:grpSpPr>
            <p:cxnSp>
              <p:nvCxnSpPr>
                <p:cNvPr id="35" name="Rechte verbindingslijn 38"/>
                <p:cNvCxnSpPr/>
                <p:nvPr/>
              </p:nvCxnSpPr>
              <p:spPr bwMode="hidden">
                <a:xfrm>
                  <a:off x="6327775" y="0"/>
                  <a:ext cx="5864226" cy="589915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9"/>
                <p:cNvCxnSpPr/>
                <p:nvPr/>
              </p:nvCxnSpPr>
              <p:spPr bwMode="hidden">
                <a:xfrm>
                  <a:off x="7548562" y="0"/>
                  <a:ext cx="4643439" cy="467201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40"/>
                <p:cNvCxnSpPr/>
                <p:nvPr/>
              </p:nvCxnSpPr>
              <p:spPr bwMode="hidden">
                <a:xfrm>
                  <a:off x="8772525" y="0"/>
                  <a:ext cx="3419476" cy="34575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41"/>
                <p:cNvCxnSpPr/>
                <p:nvPr/>
              </p:nvCxnSpPr>
              <p:spPr bwMode="hidden">
                <a:xfrm>
                  <a:off x="9982201" y="0"/>
                  <a:ext cx="2209800" cy="222726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42"/>
                <p:cNvCxnSpPr/>
                <p:nvPr/>
              </p:nvCxnSpPr>
              <p:spPr bwMode="hidden">
                <a:xfrm>
                  <a:off x="11198226" y="0"/>
                  <a:ext cx="993775" cy="10033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0" name="Rechte verbindingslijn 33"/>
              <p:cNvCxnSpPr/>
              <p:nvPr/>
            </p:nvCxnSpPr>
            <p:spPr bwMode="hidden">
              <a:xfrm flipH="1" flipV="1">
                <a:off x="-1" y="1012825"/>
                <a:ext cx="5829301" cy="58451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4"/>
              <p:cNvCxnSpPr/>
              <p:nvPr/>
            </p:nvCxnSpPr>
            <p:spPr bwMode="hidden">
              <a:xfrm flipH="1" flipV="1">
                <a:off x="-1" y="2227263"/>
                <a:ext cx="4614863" cy="463073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5"/>
              <p:cNvCxnSpPr/>
              <p:nvPr/>
            </p:nvCxnSpPr>
            <p:spPr bwMode="hidden">
              <a:xfrm flipH="1" flipV="1">
                <a:off x="-1" y="3432175"/>
                <a:ext cx="3398838" cy="34258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Rechte verbindingslijn 36"/>
              <p:cNvCxnSpPr/>
              <p:nvPr/>
            </p:nvCxnSpPr>
            <p:spPr bwMode="hidden">
              <a:xfrm flipH="1" flipV="1">
                <a:off x="-1" y="4651375"/>
                <a:ext cx="2197100" cy="22066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Rechte verbindingslijn 37"/>
              <p:cNvCxnSpPr/>
              <p:nvPr/>
            </p:nvCxnSpPr>
            <p:spPr bwMode="hidden">
              <a:xfrm flipH="1" flipV="1">
                <a:off x="-1" y="5864225"/>
                <a:ext cx="987425" cy="9937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6" name="Rechthoek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cxnSp>
        <p:nvCxnSpPr>
          <p:cNvPr id="57" name="Rechte verbindingslijn 59"/>
          <p:cNvCxnSpPr/>
          <p:nvPr/>
        </p:nvCxnSpPr>
        <p:spPr>
          <a:xfrm>
            <a:off x="7923213" y="2895600"/>
            <a:ext cx="36591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7913152" y="571500"/>
            <a:ext cx="3657600" cy="2197100"/>
          </a:xfrm>
        </p:spPr>
        <p:txBody>
          <a:bodyPr>
            <a:normAutofit/>
          </a:bodyPr>
          <a:lstStyle>
            <a:lvl1pPr>
              <a:defRPr sz="2600">
                <a:solidFill>
                  <a:schemeClr val="bg1"/>
                </a:solidFill>
              </a:defRPr>
            </a:lvl1pPr>
          </a:lstStyle>
          <a:p>
            <a:r>
              <a:rPr lang="nl-NL"/>
              <a:t>Klik om de stijl te bewerken</a:t>
            </a:r>
            <a:endParaRPr lang="nl-NL" dirty="0"/>
          </a:p>
        </p:txBody>
      </p:sp>
      <p:sp>
        <p:nvSpPr>
          <p:cNvPr id="3" name="Tijdelijke aanduiding voor inhoud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8" name="Tijdelijke aanduiding voor datum 4"/>
          <p:cNvSpPr>
            <a:spLocks noGrp="1"/>
          </p:cNvSpPr>
          <p:nvPr>
            <p:ph type="dt" sz="half" idx="10"/>
          </p:nvPr>
        </p:nvSpPr>
        <p:spPr/>
        <p:txBody>
          <a:bodyPr/>
          <a:lstStyle>
            <a:lvl1pPr>
              <a:defRPr/>
            </a:lvl1pPr>
          </a:lstStyle>
          <a:p>
            <a:pPr>
              <a:defRPr/>
            </a:pPr>
            <a:fld id="{AEA7D2C4-24DC-4768-9F78-8DFDBE534BF8}" type="datetime1">
              <a:rPr lang="nl-NL" smtClean="0"/>
              <a:pPr>
                <a:defRPr/>
              </a:pPr>
              <a:t>30-5-2017</a:t>
            </a:fld>
            <a:endParaRPr lang="nl-NL" dirty="0"/>
          </a:p>
        </p:txBody>
      </p:sp>
      <p:sp>
        <p:nvSpPr>
          <p:cNvPr id="59" name="Tijdelijke aanduiding voor voettekst 5"/>
          <p:cNvSpPr>
            <a:spLocks noGrp="1"/>
          </p:cNvSpPr>
          <p:nvPr>
            <p:ph type="ftr" sz="quarter" idx="11"/>
          </p:nvPr>
        </p:nvSpPr>
        <p:spPr/>
        <p:txBody>
          <a:bodyPr/>
          <a:lstStyle>
            <a:lvl1pPr>
              <a:defRPr/>
            </a:lvl1pPr>
          </a:lstStyle>
          <a:p>
            <a:pPr>
              <a:defRPr/>
            </a:pPr>
            <a:endParaRPr lang="nl-NL" dirty="0"/>
          </a:p>
        </p:txBody>
      </p:sp>
      <p:sp>
        <p:nvSpPr>
          <p:cNvPr id="60" name="Tijdelijke aanduiding voor dianummer 7"/>
          <p:cNvSpPr>
            <a:spLocks noGrp="1"/>
          </p:cNvSpPr>
          <p:nvPr>
            <p:ph type="sldNum" sz="quarter" idx="12"/>
          </p:nvPr>
        </p:nvSpPr>
        <p:spPr/>
        <p:txBody>
          <a:bodyPr/>
          <a:lstStyle>
            <a:lvl1pPr>
              <a:defRPr/>
            </a:lvl1pPr>
          </a:lstStyle>
          <a:p>
            <a:fld id="{E290872F-1974-4B01-8869-0361B1EF6273}" type="slidenum">
              <a:rPr lang="nl-NL" smtClean="0"/>
              <a:pPr/>
              <a:t>‹nr.›</a:t>
            </a:fld>
            <a:endParaRPr lang="nl-NL" dirty="0"/>
          </a:p>
        </p:txBody>
      </p:sp>
    </p:spTree>
    <p:extLst>
      <p:ext uri="{BB962C8B-B14F-4D97-AF65-F5344CB8AC3E}">
        <p14:creationId xmlns:p14="http://schemas.microsoft.com/office/powerpoint/2010/main" val="182531602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grpSp>
        <p:nvGrpSpPr>
          <p:cNvPr id="5" name="Groep 7"/>
          <p:cNvGrpSpPr>
            <a:grpSpLocks/>
          </p:cNvGrpSpPr>
          <p:nvPr/>
        </p:nvGrpSpPr>
        <p:grpSpPr bwMode="auto">
          <a:xfrm>
            <a:off x="0" y="0"/>
            <a:ext cx="12192000" cy="6858000"/>
            <a:chOff x="-1" y="0"/>
            <a:chExt cx="12192002" cy="6858000"/>
          </a:xfrm>
        </p:grpSpPr>
        <p:cxnSp>
          <p:nvCxnSpPr>
            <p:cNvPr id="6" name="Rechte verbindingslijn 8"/>
            <p:cNvCxnSpPr/>
            <p:nvPr/>
          </p:nvCxnSpPr>
          <p:spPr bwMode="hidden">
            <a:xfrm>
              <a:off x="6095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Rechte verbindingslijn 9"/>
            <p:cNvCxnSpPr/>
            <p:nvPr/>
          </p:nvCxnSpPr>
          <p:spPr bwMode="hidden">
            <a:xfrm>
              <a:off x="18287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10"/>
            <p:cNvCxnSpPr/>
            <p:nvPr/>
          </p:nvCxnSpPr>
          <p:spPr bwMode="hidden">
            <a:xfrm>
              <a:off x="3047999"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Rechte verbindingslijn 11"/>
            <p:cNvCxnSpPr/>
            <p:nvPr/>
          </p:nvCxnSpPr>
          <p:spPr bwMode="hidden">
            <a:xfrm>
              <a:off x="42672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12"/>
            <p:cNvCxnSpPr/>
            <p:nvPr/>
          </p:nvCxnSpPr>
          <p:spPr bwMode="hidden">
            <a:xfrm>
              <a:off x="54864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3"/>
            <p:cNvCxnSpPr/>
            <p:nvPr/>
          </p:nvCxnSpPr>
          <p:spPr bwMode="hidden">
            <a:xfrm>
              <a:off x="67056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4"/>
            <p:cNvCxnSpPr/>
            <p:nvPr/>
          </p:nvCxnSpPr>
          <p:spPr bwMode="hidden">
            <a:xfrm>
              <a:off x="792480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5"/>
            <p:cNvCxnSpPr/>
            <p:nvPr/>
          </p:nvCxnSpPr>
          <p:spPr bwMode="hidden">
            <a:xfrm>
              <a:off x="91440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6"/>
            <p:cNvCxnSpPr/>
            <p:nvPr/>
          </p:nvCxnSpPr>
          <p:spPr bwMode="hidden">
            <a:xfrm>
              <a:off x="103632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7"/>
            <p:cNvCxnSpPr/>
            <p:nvPr/>
          </p:nvCxnSpPr>
          <p:spPr bwMode="hidden">
            <a:xfrm>
              <a:off x="11582401"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8"/>
            <p:cNvCxnSpPr/>
            <p:nvPr/>
          </p:nvCxnSpPr>
          <p:spPr bwMode="hidden">
            <a:xfrm>
              <a:off x="3174" y="385763"/>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9"/>
            <p:cNvCxnSpPr/>
            <p:nvPr/>
          </p:nvCxnSpPr>
          <p:spPr bwMode="hidden">
            <a:xfrm>
              <a:off x="3174" y="1611313"/>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20"/>
            <p:cNvCxnSpPr/>
            <p:nvPr/>
          </p:nvCxnSpPr>
          <p:spPr bwMode="hidden">
            <a:xfrm>
              <a:off x="3174" y="2835275"/>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21"/>
            <p:cNvCxnSpPr/>
            <p:nvPr/>
          </p:nvCxnSpPr>
          <p:spPr bwMode="hidden">
            <a:xfrm>
              <a:off x="3174" y="4060825"/>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22"/>
            <p:cNvCxnSpPr/>
            <p:nvPr/>
          </p:nvCxnSpPr>
          <p:spPr bwMode="hidden">
            <a:xfrm>
              <a:off x="3174" y="5284788"/>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3"/>
            <p:cNvCxnSpPr/>
            <p:nvPr/>
          </p:nvCxnSpPr>
          <p:spPr bwMode="hidden">
            <a:xfrm>
              <a:off x="3174" y="6510338"/>
              <a:ext cx="12188827"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2" name="Groep 24"/>
            <p:cNvGrpSpPr>
              <a:grpSpLocks/>
            </p:cNvGrpSpPr>
            <p:nvPr/>
          </p:nvGrpSpPr>
          <p:grpSpPr bwMode="auto">
            <a:xfrm>
              <a:off x="-1" y="0"/>
              <a:ext cx="12192001" cy="6858000"/>
              <a:chOff x="-1" y="0"/>
              <a:chExt cx="12192001" cy="6858000"/>
            </a:xfrm>
          </p:grpSpPr>
          <p:cxnSp>
            <p:nvCxnSpPr>
              <p:cNvPr id="40" name="Rechte verbindingslijn 42"/>
              <p:cNvCxnSpPr/>
              <p:nvPr/>
            </p:nvCxnSpPr>
            <p:spPr bwMode="hidden">
              <a:xfrm>
                <a:off x="225424"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3"/>
              <p:cNvCxnSpPr/>
              <p:nvPr/>
            </p:nvCxnSpPr>
            <p:spPr bwMode="hidden">
              <a:xfrm>
                <a:off x="1449387" y="0"/>
                <a:ext cx="6815138"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4"/>
              <p:cNvCxnSpPr/>
              <p:nvPr/>
            </p:nvCxnSpPr>
            <p:spPr bwMode="hidden">
              <a:xfrm>
                <a:off x="2665412"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5"/>
              <p:cNvCxnSpPr/>
              <p:nvPr/>
            </p:nvCxnSpPr>
            <p:spPr bwMode="hidden">
              <a:xfrm>
                <a:off x="3884613"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6"/>
              <p:cNvCxnSpPr/>
              <p:nvPr/>
            </p:nvCxnSpPr>
            <p:spPr bwMode="hidden">
              <a:xfrm>
                <a:off x="5106988" y="0"/>
                <a:ext cx="6815138"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5" name="Groep 47"/>
              <p:cNvGrpSpPr>
                <a:grpSpLocks/>
              </p:cNvGrpSpPr>
              <p:nvPr/>
            </p:nvGrpSpPr>
            <p:grpSpPr bwMode="auto">
              <a:xfrm>
                <a:off x="6327885" y="0"/>
                <a:ext cx="5864115" cy="5898673"/>
                <a:chOff x="6327885" y="0"/>
                <a:chExt cx="5864115" cy="5898673"/>
              </a:xfrm>
            </p:grpSpPr>
            <p:cxnSp>
              <p:nvCxnSpPr>
                <p:cNvPr id="51" name="Rechte verbindingslijn 53"/>
                <p:cNvCxnSpPr/>
                <p:nvPr/>
              </p:nvCxnSpPr>
              <p:spPr bwMode="hidden">
                <a:xfrm>
                  <a:off x="6327775" y="0"/>
                  <a:ext cx="5864226" cy="589915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4"/>
                <p:cNvCxnSpPr/>
                <p:nvPr/>
              </p:nvCxnSpPr>
              <p:spPr bwMode="hidden">
                <a:xfrm>
                  <a:off x="7548563" y="0"/>
                  <a:ext cx="4643438" cy="467201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5"/>
                <p:cNvCxnSpPr/>
                <p:nvPr/>
              </p:nvCxnSpPr>
              <p:spPr bwMode="hidden">
                <a:xfrm>
                  <a:off x="8772525" y="0"/>
                  <a:ext cx="3419476" cy="34575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56"/>
                <p:cNvCxnSpPr/>
                <p:nvPr/>
              </p:nvCxnSpPr>
              <p:spPr bwMode="hidden">
                <a:xfrm>
                  <a:off x="9982201" y="0"/>
                  <a:ext cx="2209800" cy="222726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Rechte verbindingslijn 57"/>
                <p:cNvCxnSpPr/>
                <p:nvPr/>
              </p:nvCxnSpPr>
              <p:spPr bwMode="hidden">
                <a:xfrm>
                  <a:off x="11198226" y="0"/>
                  <a:ext cx="993775" cy="10033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6" name="Rechte verbindingslijn 48"/>
              <p:cNvCxnSpPr/>
              <p:nvPr/>
            </p:nvCxnSpPr>
            <p:spPr bwMode="hidden">
              <a:xfrm flipH="1" flipV="1">
                <a:off x="-1" y="1012825"/>
                <a:ext cx="5829301" cy="58451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9"/>
              <p:cNvCxnSpPr/>
              <p:nvPr/>
            </p:nvCxnSpPr>
            <p:spPr bwMode="hidden">
              <a:xfrm flipH="1" flipV="1">
                <a:off x="-1" y="2227263"/>
                <a:ext cx="4614864" cy="463073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50"/>
              <p:cNvCxnSpPr/>
              <p:nvPr/>
            </p:nvCxnSpPr>
            <p:spPr bwMode="hidden">
              <a:xfrm flipH="1" flipV="1">
                <a:off x="-1" y="3432175"/>
                <a:ext cx="3398839" cy="34258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51"/>
              <p:cNvCxnSpPr/>
              <p:nvPr/>
            </p:nvCxnSpPr>
            <p:spPr bwMode="hidden">
              <a:xfrm flipH="1" flipV="1">
                <a:off x="-1" y="4651375"/>
                <a:ext cx="2197100" cy="22066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52"/>
              <p:cNvCxnSpPr/>
              <p:nvPr/>
            </p:nvCxnSpPr>
            <p:spPr bwMode="hidden">
              <a:xfrm flipH="1" flipV="1">
                <a:off x="-1" y="5864225"/>
                <a:ext cx="987425" cy="9937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ep 25"/>
            <p:cNvGrpSpPr>
              <a:grpSpLocks/>
            </p:cNvGrpSpPr>
            <p:nvPr/>
          </p:nvGrpSpPr>
          <p:grpSpPr bwMode="auto">
            <a:xfrm flipH="1">
              <a:off x="0" y="0"/>
              <a:ext cx="12192001" cy="6858000"/>
              <a:chOff x="-1" y="0"/>
              <a:chExt cx="12192001" cy="6858000"/>
            </a:xfrm>
          </p:grpSpPr>
          <p:cxnSp>
            <p:nvCxnSpPr>
              <p:cNvPr id="24" name="Rechte verbindingslijn 26"/>
              <p:cNvCxnSpPr/>
              <p:nvPr/>
            </p:nvCxnSpPr>
            <p:spPr bwMode="hidden">
              <a:xfrm>
                <a:off x="225424"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7"/>
              <p:cNvCxnSpPr/>
              <p:nvPr/>
            </p:nvCxnSpPr>
            <p:spPr bwMode="hidden">
              <a:xfrm>
                <a:off x="1449386" y="0"/>
                <a:ext cx="6815139"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8"/>
              <p:cNvCxnSpPr/>
              <p:nvPr/>
            </p:nvCxnSpPr>
            <p:spPr bwMode="hidden">
              <a:xfrm>
                <a:off x="2665411"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Rechte verbindingslijn 29"/>
              <p:cNvCxnSpPr/>
              <p:nvPr/>
            </p:nvCxnSpPr>
            <p:spPr bwMode="hidden">
              <a:xfrm>
                <a:off x="3884612" y="0"/>
                <a:ext cx="6816726"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Rechte verbindingslijn 30"/>
              <p:cNvCxnSpPr/>
              <p:nvPr/>
            </p:nvCxnSpPr>
            <p:spPr bwMode="hidden">
              <a:xfrm>
                <a:off x="5151437" y="0"/>
                <a:ext cx="6815139"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9" name="Groep 31"/>
              <p:cNvGrpSpPr>
                <a:grpSpLocks/>
              </p:cNvGrpSpPr>
              <p:nvPr/>
            </p:nvGrpSpPr>
            <p:grpSpPr bwMode="auto">
              <a:xfrm>
                <a:off x="6327885" y="0"/>
                <a:ext cx="5864115" cy="5898673"/>
                <a:chOff x="6327885" y="0"/>
                <a:chExt cx="5864115" cy="5898673"/>
              </a:xfrm>
            </p:grpSpPr>
            <p:cxnSp>
              <p:nvCxnSpPr>
                <p:cNvPr id="35" name="Rechte verbindingslijn 37"/>
                <p:cNvCxnSpPr/>
                <p:nvPr/>
              </p:nvCxnSpPr>
              <p:spPr bwMode="hidden">
                <a:xfrm>
                  <a:off x="6327775" y="0"/>
                  <a:ext cx="5864226" cy="589915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8"/>
                <p:cNvCxnSpPr/>
                <p:nvPr/>
              </p:nvCxnSpPr>
              <p:spPr bwMode="hidden">
                <a:xfrm>
                  <a:off x="7548562" y="0"/>
                  <a:ext cx="4643439" cy="467201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9"/>
                <p:cNvCxnSpPr/>
                <p:nvPr/>
              </p:nvCxnSpPr>
              <p:spPr bwMode="hidden">
                <a:xfrm>
                  <a:off x="8772525" y="0"/>
                  <a:ext cx="3419476" cy="34575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40"/>
                <p:cNvCxnSpPr/>
                <p:nvPr/>
              </p:nvCxnSpPr>
              <p:spPr bwMode="hidden">
                <a:xfrm>
                  <a:off x="9982201" y="0"/>
                  <a:ext cx="2209800" cy="222726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41"/>
                <p:cNvCxnSpPr/>
                <p:nvPr/>
              </p:nvCxnSpPr>
              <p:spPr bwMode="hidden">
                <a:xfrm>
                  <a:off x="11198226" y="0"/>
                  <a:ext cx="993775" cy="10033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0" name="Rechte verbindingslijn 32"/>
              <p:cNvCxnSpPr/>
              <p:nvPr/>
            </p:nvCxnSpPr>
            <p:spPr bwMode="hidden">
              <a:xfrm flipH="1" flipV="1">
                <a:off x="-1" y="1012825"/>
                <a:ext cx="5829301" cy="58451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3"/>
              <p:cNvCxnSpPr/>
              <p:nvPr/>
            </p:nvCxnSpPr>
            <p:spPr bwMode="hidden">
              <a:xfrm flipH="1" flipV="1">
                <a:off x="-1" y="2227263"/>
                <a:ext cx="4614863" cy="463073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4"/>
              <p:cNvCxnSpPr/>
              <p:nvPr/>
            </p:nvCxnSpPr>
            <p:spPr bwMode="hidden">
              <a:xfrm flipH="1" flipV="1">
                <a:off x="-1" y="3432175"/>
                <a:ext cx="3398838" cy="34258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Rechte verbindingslijn 35"/>
              <p:cNvCxnSpPr/>
              <p:nvPr/>
            </p:nvCxnSpPr>
            <p:spPr bwMode="hidden">
              <a:xfrm flipH="1" flipV="1">
                <a:off x="-1" y="4651375"/>
                <a:ext cx="2197100" cy="22066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Rechte verbindingslijn 36"/>
              <p:cNvCxnSpPr/>
              <p:nvPr/>
            </p:nvCxnSpPr>
            <p:spPr bwMode="hidden">
              <a:xfrm flipH="1" flipV="1">
                <a:off x="-1" y="5864225"/>
                <a:ext cx="987425" cy="99377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6" name="Rechthoek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cxnSp>
        <p:nvCxnSpPr>
          <p:cNvPr id="57" name="Rechte verbindingslijn 58"/>
          <p:cNvCxnSpPr/>
          <p:nvPr/>
        </p:nvCxnSpPr>
        <p:spPr>
          <a:xfrm>
            <a:off x="7923213" y="2895600"/>
            <a:ext cx="36591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jdelijke aanduiding voor afbeelding 2"/>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endParaRPr lang="nl-NL" noProof="0" dirty="0"/>
          </a:p>
        </p:txBody>
      </p:sp>
      <p:sp>
        <p:nvSpPr>
          <p:cNvPr id="2" name="Titel 1"/>
          <p:cNvSpPr>
            <a:spLocks noGrp="1"/>
          </p:cNvSpPr>
          <p:nvPr>
            <p:ph type="title"/>
          </p:nvPr>
        </p:nvSpPr>
        <p:spPr>
          <a:xfrm>
            <a:off x="7909560" y="576072"/>
            <a:ext cx="3657600" cy="2194560"/>
          </a:xfrm>
        </p:spPr>
        <p:txBody>
          <a:bodyPr>
            <a:normAutofit/>
          </a:bodyPr>
          <a:lstStyle>
            <a:lvl1pPr>
              <a:defRPr sz="2600">
                <a:solidFill>
                  <a:schemeClr val="bg1"/>
                </a:solidFill>
              </a:defRPr>
            </a:lvl1pPr>
          </a:lstStyle>
          <a:p>
            <a:r>
              <a:rPr lang="nl-NL"/>
              <a:t>Klik om de stijl te bewerken</a:t>
            </a:r>
            <a:endParaRPr lang="nl-NL" dirty="0"/>
          </a:p>
        </p:txBody>
      </p:sp>
      <p:sp>
        <p:nvSpPr>
          <p:cNvPr id="4" name="Tijdelijke aanduiding voor tekst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Tree>
    <p:extLst>
      <p:ext uri="{BB962C8B-B14F-4D97-AF65-F5344CB8AC3E}">
        <p14:creationId xmlns:p14="http://schemas.microsoft.com/office/powerpoint/2010/main" val="3285178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026" name="Groep 95"/>
          <p:cNvGrpSpPr>
            <a:grpSpLocks/>
          </p:cNvGrpSpPr>
          <p:nvPr/>
        </p:nvGrpSpPr>
        <p:grpSpPr bwMode="auto">
          <a:xfrm>
            <a:off x="0" y="0"/>
            <a:ext cx="12192000" cy="6858000"/>
            <a:chOff x="-1" y="0"/>
            <a:chExt cx="12192002" cy="6858000"/>
          </a:xfrm>
        </p:grpSpPr>
        <p:cxnSp>
          <p:nvCxnSpPr>
            <p:cNvPr id="97" name="Rechte verbindingslijn 96"/>
            <p:cNvCxnSpPr/>
            <p:nvPr/>
          </p:nvCxnSpPr>
          <p:spPr bwMode="hidden">
            <a:xfrm>
              <a:off x="6095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Rechte verbindingslijn 97"/>
            <p:cNvCxnSpPr/>
            <p:nvPr/>
          </p:nvCxnSpPr>
          <p:spPr bwMode="hidden">
            <a:xfrm>
              <a:off x="18287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Rechte verbindingslijn 98"/>
            <p:cNvCxnSpPr/>
            <p:nvPr/>
          </p:nvCxnSpPr>
          <p:spPr bwMode="hidden">
            <a:xfrm>
              <a:off x="30479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Rechte verbindingslijn 99"/>
            <p:cNvCxnSpPr/>
            <p:nvPr/>
          </p:nvCxnSpPr>
          <p:spPr bwMode="hidden">
            <a:xfrm>
              <a:off x="42672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Rechte verbindingslijn 100"/>
            <p:cNvCxnSpPr/>
            <p:nvPr/>
          </p:nvCxnSpPr>
          <p:spPr bwMode="hidden">
            <a:xfrm>
              <a:off x="54864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Rechte verbindingslijn 101"/>
            <p:cNvCxnSpPr/>
            <p:nvPr/>
          </p:nvCxnSpPr>
          <p:spPr bwMode="hidden">
            <a:xfrm>
              <a:off x="67056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Rechte verbindingslijn 102"/>
            <p:cNvCxnSpPr/>
            <p:nvPr/>
          </p:nvCxnSpPr>
          <p:spPr bwMode="hidden">
            <a:xfrm>
              <a:off x="79248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Rechte verbindingslijn 103"/>
            <p:cNvCxnSpPr/>
            <p:nvPr/>
          </p:nvCxnSpPr>
          <p:spPr bwMode="hidden">
            <a:xfrm>
              <a:off x="91440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Rechte verbindingslijn 104"/>
            <p:cNvCxnSpPr/>
            <p:nvPr/>
          </p:nvCxnSpPr>
          <p:spPr bwMode="hidden">
            <a:xfrm>
              <a:off x="103632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p:cNvCxnSpPr/>
            <p:nvPr/>
          </p:nvCxnSpPr>
          <p:spPr bwMode="hidden">
            <a:xfrm>
              <a:off x="115824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p:cNvCxnSpPr/>
            <p:nvPr/>
          </p:nvCxnSpPr>
          <p:spPr bwMode="hidden">
            <a:xfrm>
              <a:off x="3174" y="385763"/>
              <a:ext cx="12188827"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p:nvCxnSpPr>
          <p:spPr bwMode="hidden">
            <a:xfrm>
              <a:off x="3174" y="1611313"/>
              <a:ext cx="12188827"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p:nvPr/>
          </p:nvCxnSpPr>
          <p:spPr bwMode="hidden">
            <a:xfrm>
              <a:off x="3174" y="2835275"/>
              <a:ext cx="12188827"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Rechte verbindingslijn 109"/>
            <p:cNvCxnSpPr/>
            <p:nvPr/>
          </p:nvCxnSpPr>
          <p:spPr bwMode="hidden">
            <a:xfrm>
              <a:off x="3174" y="4060825"/>
              <a:ext cx="12188827"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Rechte verbindingslijn 110"/>
            <p:cNvCxnSpPr/>
            <p:nvPr/>
          </p:nvCxnSpPr>
          <p:spPr bwMode="hidden">
            <a:xfrm>
              <a:off x="3174" y="5284788"/>
              <a:ext cx="12188827"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p:cNvCxnSpPr/>
            <p:nvPr/>
          </p:nvCxnSpPr>
          <p:spPr bwMode="hidden">
            <a:xfrm>
              <a:off x="3174" y="6510338"/>
              <a:ext cx="12188827"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49" name="Groep 112"/>
            <p:cNvGrpSpPr>
              <a:grpSpLocks/>
            </p:cNvGrpSpPr>
            <p:nvPr userDrawn="1"/>
          </p:nvGrpSpPr>
          <p:grpSpPr bwMode="auto">
            <a:xfrm>
              <a:off x="-1" y="0"/>
              <a:ext cx="12192001" cy="6858000"/>
              <a:chOff x="-1" y="0"/>
              <a:chExt cx="12192001" cy="6858000"/>
            </a:xfrm>
          </p:grpSpPr>
          <p:cxnSp>
            <p:nvCxnSpPr>
              <p:cNvPr id="131" name="Rechte verbindingslijn 130"/>
              <p:cNvCxnSpPr/>
              <p:nvPr/>
            </p:nvCxnSpPr>
            <p:spPr bwMode="hidden">
              <a:xfrm>
                <a:off x="225424" y="0"/>
                <a:ext cx="6816726"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p:cNvCxnSpPr/>
              <p:nvPr/>
            </p:nvCxnSpPr>
            <p:spPr bwMode="hidden">
              <a:xfrm>
                <a:off x="1449387" y="0"/>
                <a:ext cx="681513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p:cNvCxnSpPr/>
              <p:nvPr/>
            </p:nvCxnSpPr>
            <p:spPr bwMode="hidden">
              <a:xfrm>
                <a:off x="2665412" y="0"/>
                <a:ext cx="6816726"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p:cNvCxnSpPr/>
              <p:nvPr/>
            </p:nvCxnSpPr>
            <p:spPr bwMode="hidden">
              <a:xfrm>
                <a:off x="3884613" y="0"/>
                <a:ext cx="6816726"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p:cNvCxnSpPr/>
              <p:nvPr/>
            </p:nvCxnSpPr>
            <p:spPr bwMode="hidden">
              <a:xfrm>
                <a:off x="5106988" y="0"/>
                <a:ext cx="681513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72" name="Groep 135"/>
              <p:cNvGrpSpPr>
                <a:grpSpLocks/>
              </p:cNvGrpSpPr>
              <p:nvPr/>
            </p:nvGrpSpPr>
            <p:grpSpPr bwMode="auto">
              <a:xfrm>
                <a:off x="6327885" y="0"/>
                <a:ext cx="5864115" cy="5898673"/>
                <a:chOff x="6327885" y="0"/>
                <a:chExt cx="5864115" cy="5898673"/>
              </a:xfrm>
            </p:grpSpPr>
            <p:cxnSp>
              <p:nvCxnSpPr>
                <p:cNvPr id="142" name="Rechte verbindingslijn 141"/>
                <p:cNvCxnSpPr/>
                <p:nvPr/>
              </p:nvCxnSpPr>
              <p:spPr bwMode="hidden">
                <a:xfrm>
                  <a:off x="6327775" y="0"/>
                  <a:ext cx="5864226" cy="589915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Rechte verbindingslijn 142"/>
                <p:cNvCxnSpPr/>
                <p:nvPr/>
              </p:nvCxnSpPr>
              <p:spPr bwMode="hidden">
                <a:xfrm>
                  <a:off x="7548563" y="0"/>
                  <a:ext cx="4643438" cy="467201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Rechte verbindingslijn 143"/>
                <p:cNvCxnSpPr/>
                <p:nvPr/>
              </p:nvCxnSpPr>
              <p:spPr bwMode="hidden">
                <a:xfrm>
                  <a:off x="8772525" y="0"/>
                  <a:ext cx="3419476" cy="345757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Rechte verbindingslijn 144"/>
                <p:cNvCxnSpPr/>
                <p:nvPr/>
              </p:nvCxnSpPr>
              <p:spPr bwMode="hidden">
                <a:xfrm>
                  <a:off x="9982201" y="0"/>
                  <a:ext cx="2209800" cy="222726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Rechte verbindingslijn 145"/>
                <p:cNvCxnSpPr/>
                <p:nvPr/>
              </p:nvCxnSpPr>
              <p:spPr bwMode="hidden">
                <a:xfrm>
                  <a:off x="11198226" y="0"/>
                  <a:ext cx="993775" cy="10033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Rechte verbindingslijn 136"/>
              <p:cNvCxnSpPr/>
              <p:nvPr/>
            </p:nvCxnSpPr>
            <p:spPr bwMode="hidden">
              <a:xfrm flipH="1" flipV="1">
                <a:off x="-1" y="1012825"/>
                <a:ext cx="5829301" cy="584517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p:nvCxnSpPr>
            <p:spPr bwMode="hidden">
              <a:xfrm flipH="1" flipV="1">
                <a:off x="-1" y="2227263"/>
                <a:ext cx="4614864" cy="463073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p:nvCxnSpPr>
            <p:spPr bwMode="hidden">
              <a:xfrm flipH="1" flipV="1">
                <a:off x="-1" y="3432175"/>
                <a:ext cx="3398839" cy="34258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p:cNvCxnSpPr/>
              <p:nvPr/>
            </p:nvCxnSpPr>
            <p:spPr bwMode="hidden">
              <a:xfrm flipH="1" flipV="1">
                <a:off x="-1" y="4651375"/>
                <a:ext cx="2197100" cy="22066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p:cNvCxnSpPr/>
              <p:nvPr/>
            </p:nvCxnSpPr>
            <p:spPr bwMode="hidden">
              <a:xfrm flipH="1" flipV="1">
                <a:off x="-1" y="5864225"/>
                <a:ext cx="987425" cy="99377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050" name="Groep 113"/>
            <p:cNvGrpSpPr>
              <a:grpSpLocks/>
            </p:cNvGrpSpPr>
            <p:nvPr userDrawn="1"/>
          </p:nvGrpSpPr>
          <p:grpSpPr bwMode="auto">
            <a:xfrm flipH="1">
              <a:off x="0" y="0"/>
              <a:ext cx="12192001" cy="6858000"/>
              <a:chOff x="-1" y="0"/>
              <a:chExt cx="12192001" cy="6858000"/>
            </a:xfrm>
          </p:grpSpPr>
          <p:cxnSp>
            <p:nvCxnSpPr>
              <p:cNvPr id="115" name="Rechte verbindingslijn 114"/>
              <p:cNvCxnSpPr/>
              <p:nvPr/>
            </p:nvCxnSpPr>
            <p:spPr bwMode="hidden">
              <a:xfrm>
                <a:off x="225424" y="0"/>
                <a:ext cx="6816726"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p:cNvCxnSpPr/>
              <p:nvPr/>
            </p:nvCxnSpPr>
            <p:spPr bwMode="hidden">
              <a:xfrm>
                <a:off x="1449386" y="0"/>
                <a:ext cx="6815139"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p:cNvCxnSpPr/>
              <p:nvPr/>
            </p:nvCxnSpPr>
            <p:spPr bwMode="hidden">
              <a:xfrm>
                <a:off x="2665411" y="0"/>
                <a:ext cx="6816726"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p:cNvCxnSpPr/>
              <p:nvPr/>
            </p:nvCxnSpPr>
            <p:spPr bwMode="hidden">
              <a:xfrm>
                <a:off x="3884612" y="0"/>
                <a:ext cx="6816726"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p:cNvCxnSpPr/>
              <p:nvPr/>
            </p:nvCxnSpPr>
            <p:spPr bwMode="hidden">
              <a:xfrm>
                <a:off x="5106987" y="0"/>
                <a:ext cx="6815139"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56" name="Groep 119"/>
              <p:cNvGrpSpPr>
                <a:grpSpLocks/>
              </p:cNvGrpSpPr>
              <p:nvPr/>
            </p:nvGrpSpPr>
            <p:grpSpPr bwMode="auto">
              <a:xfrm>
                <a:off x="6327885" y="0"/>
                <a:ext cx="5864115" cy="5898673"/>
                <a:chOff x="6327885" y="0"/>
                <a:chExt cx="5864115" cy="5898673"/>
              </a:xfrm>
            </p:grpSpPr>
            <p:cxnSp>
              <p:nvCxnSpPr>
                <p:cNvPr id="126" name="Rechte verbindingslijn 125"/>
                <p:cNvCxnSpPr/>
                <p:nvPr/>
              </p:nvCxnSpPr>
              <p:spPr bwMode="hidden">
                <a:xfrm>
                  <a:off x="6327775" y="0"/>
                  <a:ext cx="5864226" cy="589915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p:cNvCxnSpPr/>
                <p:nvPr/>
              </p:nvCxnSpPr>
              <p:spPr bwMode="hidden">
                <a:xfrm>
                  <a:off x="7548562" y="0"/>
                  <a:ext cx="4643439" cy="467201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p:cNvCxnSpPr/>
                <p:nvPr/>
              </p:nvCxnSpPr>
              <p:spPr bwMode="hidden">
                <a:xfrm>
                  <a:off x="8772525" y="0"/>
                  <a:ext cx="3419476" cy="345757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p:cNvCxnSpPr/>
                <p:nvPr/>
              </p:nvCxnSpPr>
              <p:spPr bwMode="hidden">
                <a:xfrm>
                  <a:off x="9982201" y="0"/>
                  <a:ext cx="2209800" cy="222726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p:cNvCxnSpPr/>
                <p:nvPr/>
              </p:nvCxnSpPr>
              <p:spPr bwMode="hidden">
                <a:xfrm>
                  <a:off x="11198226" y="0"/>
                  <a:ext cx="993775" cy="10033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Rechte verbindingslijn 120"/>
              <p:cNvCxnSpPr/>
              <p:nvPr/>
            </p:nvCxnSpPr>
            <p:spPr bwMode="hidden">
              <a:xfrm flipH="1" flipV="1">
                <a:off x="-1" y="1012825"/>
                <a:ext cx="5829301" cy="584517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p:cNvCxnSpPr/>
              <p:nvPr/>
            </p:nvCxnSpPr>
            <p:spPr bwMode="hidden">
              <a:xfrm flipH="1" flipV="1">
                <a:off x="-1" y="2227263"/>
                <a:ext cx="4614863" cy="463073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p:cNvCxnSpPr/>
              <p:nvPr/>
            </p:nvCxnSpPr>
            <p:spPr bwMode="hidden">
              <a:xfrm flipH="1" flipV="1">
                <a:off x="-1" y="3432175"/>
                <a:ext cx="3398838" cy="34258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p:cNvCxnSpPr/>
              <p:nvPr/>
            </p:nvCxnSpPr>
            <p:spPr bwMode="hidden">
              <a:xfrm flipH="1" flipV="1">
                <a:off x="-1" y="4651375"/>
                <a:ext cx="2197100" cy="22066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p:cNvCxnSpPr/>
              <p:nvPr/>
            </p:nvCxnSpPr>
            <p:spPr bwMode="hidden">
              <a:xfrm flipH="1" flipV="1">
                <a:off x="-1" y="5864225"/>
                <a:ext cx="987425" cy="99377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27" name="Tijdelijke aanduiding voor titel 1"/>
          <p:cNvSpPr>
            <a:spLocks noGrp="1"/>
          </p:cNvSpPr>
          <p:nvPr>
            <p:ph type="title"/>
          </p:nvPr>
        </p:nvSpPr>
        <p:spPr bwMode="auto">
          <a:xfrm>
            <a:off x="1295400" y="503238"/>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nl-NL" dirty="0"/>
              <a:t>Klik om het opmaakprofiel te bewerken</a:t>
            </a:r>
          </a:p>
        </p:txBody>
      </p:sp>
      <p:sp>
        <p:nvSpPr>
          <p:cNvPr id="1028" name="Tijdelijke aanduiding voor tekst 2"/>
          <p:cNvSpPr>
            <a:spLocks noGrp="1"/>
          </p:cNvSpPr>
          <p:nvPr>
            <p:ph type="body" idx="1"/>
          </p:nvPr>
        </p:nvSpPr>
        <p:spPr bwMode="auto">
          <a:xfrm>
            <a:off x="1295400" y="1981200"/>
            <a:ext cx="9601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9294813" y="6289675"/>
            <a:ext cx="965200" cy="222250"/>
          </a:xfrm>
          <a:prstGeom prst="rect">
            <a:avLst/>
          </a:prstGeom>
        </p:spPr>
        <p:txBody>
          <a:bodyPr vert="horz" lIns="91440" tIns="45720" rIns="91440" bIns="45720" rtlCol="0" anchor="ctr"/>
          <a:lstStyle>
            <a:lvl1pPr algn="r" fontAlgn="auto">
              <a:spcBef>
                <a:spcPts val="0"/>
              </a:spcBef>
              <a:spcAft>
                <a:spcPts val="0"/>
              </a:spcAft>
              <a:defRPr sz="800" smtClean="0">
                <a:solidFill>
                  <a:schemeClr val="tx1">
                    <a:lumMod val="50000"/>
                    <a:lumOff val="50000"/>
                  </a:schemeClr>
                </a:solidFill>
                <a:latin typeface="+mn-lt"/>
              </a:defRPr>
            </a:lvl1pPr>
          </a:lstStyle>
          <a:p>
            <a:pPr>
              <a:defRPr/>
            </a:pPr>
            <a:fld id="{22837EE3-D56E-4200-B40C-B965BED2FC4A}" type="datetime1">
              <a:rPr lang="nl-NL" smtClean="0"/>
              <a:pPr>
                <a:defRPr/>
              </a:pPr>
              <a:t>30-5-2017</a:t>
            </a:fld>
            <a:endParaRPr lang="nl-NL" dirty="0"/>
          </a:p>
        </p:txBody>
      </p:sp>
      <p:sp>
        <p:nvSpPr>
          <p:cNvPr id="5" name="Tijdelijke aanduiding voor voettekst 4"/>
          <p:cNvSpPr>
            <a:spLocks noGrp="1"/>
          </p:cNvSpPr>
          <p:nvPr>
            <p:ph type="ftr" sz="quarter" idx="3"/>
          </p:nvPr>
        </p:nvSpPr>
        <p:spPr>
          <a:xfrm>
            <a:off x="609600" y="6289675"/>
            <a:ext cx="6127750" cy="222250"/>
          </a:xfrm>
          <a:prstGeom prst="rect">
            <a:avLst/>
          </a:prstGeom>
        </p:spPr>
        <p:txBody>
          <a:bodyPr vert="horz" lIns="91440" tIns="45720" rIns="91440" bIns="45720" rtlCol="0" anchor="ctr"/>
          <a:lstStyle>
            <a:lvl1pPr algn="l" fontAlgn="auto">
              <a:spcBef>
                <a:spcPts val="0"/>
              </a:spcBef>
              <a:spcAft>
                <a:spcPts val="0"/>
              </a:spcAft>
              <a:defRPr sz="800" dirty="0">
                <a:solidFill>
                  <a:schemeClr val="tx1">
                    <a:lumMod val="50000"/>
                    <a:lumOff val="50000"/>
                  </a:schemeClr>
                </a:solidFill>
                <a:latin typeface="+mn-lt"/>
              </a:defRPr>
            </a:lvl1pPr>
          </a:lstStyle>
          <a:p>
            <a:pPr>
              <a:defRPr/>
            </a:pPr>
            <a:endParaRPr lang="nl-NL" dirty="0"/>
          </a:p>
        </p:txBody>
      </p:sp>
      <p:sp>
        <p:nvSpPr>
          <p:cNvPr id="6" name="Tijdelijke aanduiding voor dianummer 5"/>
          <p:cNvSpPr>
            <a:spLocks noGrp="1"/>
          </p:cNvSpPr>
          <p:nvPr>
            <p:ph type="sldNum" sz="quarter" idx="4"/>
          </p:nvPr>
        </p:nvSpPr>
        <p:spPr>
          <a:xfrm>
            <a:off x="10664825" y="6289675"/>
            <a:ext cx="919163" cy="222250"/>
          </a:xfrm>
          <a:prstGeom prst="rect">
            <a:avLst/>
          </a:prstGeom>
        </p:spPr>
        <p:txBody>
          <a:bodyPr vert="horz" wrap="square" lIns="91440" tIns="45720" rIns="91440" bIns="45720" numCol="1" anchor="ctr" anchorCtr="0" compatLnSpc="1">
            <a:prstTxWarp prst="textNoShape">
              <a:avLst/>
            </a:prstTxWarp>
          </a:bodyPr>
          <a:lstStyle>
            <a:lvl1pPr algn="r">
              <a:defRPr sz="800">
                <a:solidFill>
                  <a:srgbClr val="959795"/>
                </a:solidFill>
              </a:defRPr>
            </a:lvl1pPr>
          </a:lstStyle>
          <a:p>
            <a:fld id="{1C772DE6-7D70-46FA-9224-D8E6BE331B61}" type="slidenum">
              <a:rPr lang="nl-NL" smtClean="0"/>
              <a:pPr/>
              <a:t>‹nr.›</a:t>
            </a:fld>
            <a:endParaRPr lang="nl-NL" dirty="0"/>
          </a:p>
        </p:txBody>
      </p:sp>
      <p:cxnSp>
        <p:nvCxnSpPr>
          <p:cNvPr id="148" name="Rechte verbindingslijn 147"/>
          <p:cNvCxnSpPr/>
          <p:nvPr/>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 id="2147483654" r:id="rId2"/>
    <p:sldLayoutId id="2147483661" r:id="rId3"/>
    <p:sldLayoutId id="2147483655" r:id="rId4"/>
    <p:sldLayoutId id="2147483656" r:id="rId5"/>
    <p:sldLayoutId id="2147483657" r:id="rId6"/>
    <p:sldLayoutId id="2147483662" r:id="rId7"/>
    <p:sldLayoutId id="2147483663" r:id="rId8"/>
    <p:sldLayoutId id="2147483664" r:id="rId9"/>
    <p:sldLayoutId id="2147483658" r:id="rId10"/>
    <p:sldLayoutId id="2147483659" r:id="rId11"/>
  </p:sldLayoutIdLst>
  <p:transition spd="med">
    <p:fade/>
  </p:transition>
  <p:hf sldNum="0" hdr="0" ftr="0" dt="0"/>
  <p:txStyles>
    <p:titleStyle>
      <a:lvl1pPr algn="l" rtl="0" eaLnBrk="1" fontAlgn="base" hangingPunct="1">
        <a:lnSpc>
          <a:spcPct val="90000"/>
        </a:lnSpc>
        <a:spcBef>
          <a:spcPct val="0"/>
        </a:spcBef>
        <a:spcAft>
          <a:spcPct val="0"/>
        </a:spcAft>
        <a:defRPr sz="3200" b="1" kern="1200">
          <a:solidFill>
            <a:schemeClr val="accent1"/>
          </a:solidFill>
          <a:latin typeface="+mj-lt"/>
          <a:ea typeface="+mj-ea"/>
          <a:cs typeface="+mj-cs"/>
        </a:defRPr>
      </a:lvl1pPr>
      <a:lvl2pPr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2pPr>
      <a:lvl3pPr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3pPr>
      <a:lvl4pPr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4pPr>
      <a:lvl5pPr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5pPr>
      <a:lvl6pPr marL="457200"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6pPr>
      <a:lvl7pPr marL="914400"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7pPr>
      <a:lvl8pPr marL="1371600"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8pPr>
      <a:lvl9pPr marL="1828800" algn="l" rtl="0" eaLnBrk="1" fontAlgn="base" hangingPunct="1">
        <a:lnSpc>
          <a:spcPct val="90000"/>
        </a:lnSpc>
        <a:spcBef>
          <a:spcPct val="0"/>
        </a:spcBef>
        <a:spcAft>
          <a:spcPct val="0"/>
        </a:spcAft>
        <a:defRPr sz="3200" b="1">
          <a:solidFill>
            <a:schemeClr val="accent1"/>
          </a:solidFill>
          <a:latin typeface="Arial" panose="020B0604020202020204" pitchFamily="34" charset="0"/>
        </a:defRPr>
      </a:lvl9pPr>
    </p:titleStyle>
    <p:bodyStyle>
      <a:lvl1pPr marL="228600" indent="-228600" algn="l" rtl="0" eaLnBrk="1" fontAlgn="base" hangingPunct="1">
        <a:lnSpc>
          <a:spcPct val="90000"/>
        </a:lnSpc>
        <a:spcBef>
          <a:spcPts val="18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563" algn="l" rtl="0" eaLnBrk="1" fontAlgn="base" hangingPunct="1">
        <a:lnSpc>
          <a:spcPct val="90000"/>
        </a:lnSpc>
        <a:spcBef>
          <a:spcPts val="1200"/>
        </a:spcBef>
        <a:spcAft>
          <a:spcPct val="0"/>
        </a:spcAft>
        <a:buClr>
          <a:schemeClr val="accent1"/>
        </a:buClr>
        <a:buSzPct val="100000"/>
        <a:buFont typeface="Arial" panose="020B0604020202020204" pitchFamily="34" charset="0"/>
        <a:buChar char="▪"/>
        <a:defRPr kern="1200">
          <a:solidFill>
            <a:schemeClr val="tx1"/>
          </a:solidFill>
          <a:latin typeface="+mn-lt"/>
          <a:ea typeface="+mn-ea"/>
          <a:cs typeface="+mn-cs"/>
        </a:defRPr>
      </a:lvl2pPr>
      <a:lvl3pPr marL="685800" indent="-179388" algn="l" rtl="0" eaLnBrk="1" fontAlgn="base" hangingPunct="1">
        <a:lnSpc>
          <a:spcPct val="90000"/>
        </a:lnSpc>
        <a:spcBef>
          <a:spcPts val="8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563" algn="l" rtl="0" eaLnBrk="1" fontAlgn="base" hangingPunct="1">
        <a:lnSpc>
          <a:spcPct val="90000"/>
        </a:lnSpc>
        <a:spcBef>
          <a:spcPts val="8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rtl="0" eaLnBrk="1" fontAlgn="base" hangingPunct="1">
        <a:lnSpc>
          <a:spcPct val="90000"/>
        </a:lnSpc>
        <a:spcBef>
          <a:spcPts val="6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spnet/core/mvc/views/working-with-form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author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standard/blob/master/docs/versions.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Titel 1"/>
          <p:cNvSpPr>
            <a:spLocks noGrp="1"/>
          </p:cNvSpPr>
          <p:nvPr>
            <p:ph type="ctrTitle"/>
          </p:nvPr>
        </p:nvSpPr>
        <p:spPr>
          <a:xfrm>
            <a:off x="1293813" y="1909763"/>
            <a:ext cx="9604375" cy="3382962"/>
          </a:xfrm>
        </p:spPr>
        <p:txBody>
          <a:bodyPr/>
          <a:lstStyle/>
          <a:p>
            <a:r>
              <a:rPr lang="nl-NL" dirty="0"/>
              <a:t>ASP.NET </a:t>
            </a:r>
            <a:r>
              <a:rPr lang="nl-NL" dirty="0" err="1"/>
              <a:t>Core</a:t>
            </a:r>
            <a:br>
              <a:rPr lang="nl-NL" dirty="0"/>
            </a:br>
            <a:r>
              <a:rPr lang="nl-NL" dirty="0"/>
              <a:t>MVC</a:t>
            </a:r>
          </a:p>
        </p:txBody>
      </p:sp>
      <p:sp>
        <p:nvSpPr>
          <p:cNvPr id="3" name="Ondertitel 2"/>
          <p:cNvSpPr>
            <a:spLocks noGrp="1"/>
          </p:cNvSpPr>
          <p:nvPr>
            <p:ph type="subTitle" idx="1"/>
          </p:nvPr>
        </p:nvSpPr>
        <p:spPr/>
        <p:txBody>
          <a:bodyPr/>
          <a:lstStyle/>
          <a:p>
            <a:endParaRPr lang="nl-BE"/>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ASP.NET </a:t>
            </a:r>
            <a:r>
              <a:rPr lang="nl-NL" dirty="0" err="1"/>
              <a:t>Core</a:t>
            </a:r>
            <a:r>
              <a:rPr lang="nl-NL" dirty="0"/>
              <a:t> – </a:t>
            </a:r>
            <a:r>
              <a:rPr lang="nl-NL" dirty="0" err="1"/>
              <a:t>What’s</a:t>
            </a:r>
            <a:r>
              <a:rPr lang="nl-NL" dirty="0"/>
              <a:t> new?</a:t>
            </a:r>
          </a:p>
        </p:txBody>
      </p:sp>
      <p:sp>
        <p:nvSpPr>
          <p:cNvPr id="3" name="Tijdelijke aanduiding voor inhoud 2"/>
          <p:cNvSpPr>
            <a:spLocks noGrp="1"/>
          </p:cNvSpPr>
          <p:nvPr>
            <p:ph idx="1"/>
          </p:nvPr>
        </p:nvSpPr>
        <p:spPr/>
        <p:txBody>
          <a:bodyPr/>
          <a:lstStyle/>
          <a:p>
            <a:r>
              <a:rPr lang="en-US" dirty="0"/>
              <a:t>Middleware, middleware, middleware!</a:t>
            </a:r>
          </a:p>
          <a:p>
            <a:r>
              <a:rPr lang="en-US" dirty="0"/>
              <a:t>New configuration system</a:t>
            </a:r>
          </a:p>
          <a:p>
            <a:r>
              <a:rPr lang="en-US" dirty="0"/>
              <a:t>Dependency injection out of the box</a:t>
            </a:r>
          </a:p>
          <a:p>
            <a:r>
              <a:rPr lang="en-US" dirty="0"/>
              <a:t>Better support for targeting environments</a:t>
            </a:r>
            <a:endParaRPr lang="nl-BE" dirty="0"/>
          </a:p>
        </p:txBody>
      </p:sp>
    </p:spTree>
    <p:extLst>
      <p:ext uri="{BB962C8B-B14F-4D97-AF65-F5344CB8AC3E}">
        <p14:creationId xmlns:p14="http://schemas.microsoft.com/office/powerpoint/2010/main" val="24255887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ASP.NET </a:t>
            </a:r>
            <a:r>
              <a:rPr lang="nl-NL" dirty="0" err="1"/>
              <a:t>Core</a:t>
            </a:r>
            <a:r>
              <a:rPr lang="nl-NL" dirty="0"/>
              <a:t> – </a:t>
            </a:r>
            <a:r>
              <a:rPr lang="nl-NL" dirty="0" err="1"/>
              <a:t>What’s</a:t>
            </a:r>
            <a:r>
              <a:rPr lang="nl-NL" dirty="0"/>
              <a:t> new </a:t>
            </a:r>
            <a:r>
              <a:rPr lang="nl-NL" dirty="0" err="1"/>
              <a:t>for</a:t>
            </a:r>
            <a:r>
              <a:rPr lang="nl-NL" dirty="0"/>
              <a:t> MVC?</a:t>
            </a:r>
          </a:p>
        </p:txBody>
      </p:sp>
      <p:sp>
        <p:nvSpPr>
          <p:cNvPr id="3" name="Tijdelijke aanduiding voor inhoud 2"/>
          <p:cNvSpPr>
            <a:spLocks noGrp="1"/>
          </p:cNvSpPr>
          <p:nvPr>
            <p:ph idx="1"/>
          </p:nvPr>
        </p:nvSpPr>
        <p:spPr/>
        <p:txBody>
          <a:bodyPr/>
          <a:lstStyle/>
          <a:p>
            <a:r>
              <a:rPr lang="en-US" dirty="0"/>
              <a:t>Tag helpers</a:t>
            </a:r>
          </a:p>
          <a:p>
            <a:r>
              <a:rPr lang="en-US" dirty="0"/>
              <a:t>View components</a:t>
            </a:r>
          </a:p>
          <a:p>
            <a:r>
              <a:rPr lang="en-US" dirty="0"/>
              <a:t>Dependency injection in views</a:t>
            </a:r>
          </a:p>
          <a:p>
            <a:r>
              <a:rPr lang="en-US" dirty="0"/>
              <a:t>@await in views</a:t>
            </a:r>
            <a:endParaRPr lang="nl-BE" dirty="0"/>
          </a:p>
        </p:txBody>
      </p:sp>
      <p:pic>
        <p:nvPicPr>
          <p:cNvPr id="2" name="Afbeelding 1"/>
          <p:cNvPicPr>
            <a:picLocks noChangeAspect="1"/>
          </p:cNvPicPr>
          <p:nvPr/>
        </p:nvPicPr>
        <p:blipFill>
          <a:blip r:embed="rId3"/>
          <a:stretch>
            <a:fillRect/>
          </a:stretch>
        </p:blipFill>
        <p:spPr>
          <a:xfrm>
            <a:off x="1295400" y="4247105"/>
            <a:ext cx="8092093" cy="1207212"/>
          </a:xfrm>
          <a:prstGeom prst="rect">
            <a:avLst/>
          </a:prstGeom>
        </p:spPr>
      </p:pic>
    </p:spTree>
    <p:extLst>
      <p:ext uri="{BB962C8B-B14F-4D97-AF65-F5344CB8AC3E}">
        <p14:creationId xmlns:p14="http://schemas.microsoft.com/office/powerpoint/2010/main" val="3192317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a:xfrm>
            <a:off x="1295400" y="503238"/>
            <a:ext cx="9601200" cy="1143000"/>
          </a:xfrm>
        </p:spPr>
        <p:txBody>
          <a:bodyPr/>
          <a:lstStyle/>
          <a:p>
            <a:r>
              <a:rPr lang="nl-NL" dirty="0"/>
              <a:t>Tag helpers</a:t>
            </a:r>
          </a:p>
        </p:txBody>
      </p:sp>
      <p:pic>
        <p:nvPicPr>
          <p:cNvPr id="6" name="Afbeelding 5"/>
          <p:cNvPicPr>
            <a:picLocks noChangeAspect="1"/>
          </p:cNvPicPr>
          <p:nvPr/>
        </p:nvPicPr>
        <p:blipFill>
          <a:blip r:embed="rId3"/>
          <a:stretch>
            <a:fillRect/>
          </a:stretch>
        </p:blipFill>
        <p:spPr>
          <a:xfrm>
            <a:off x="0" y="1707583"/>
            <a:ext cx="12192000" cy="5150417"/>
          </a:xfrm>
          <a:prstGeom prst="rect">
            <a:avLst/>
          </a:prstGeom>
        </p:spPr>
      </p:pic>
    </p:spTree>
    <p:extLst>
      <p:ext uri="{BB962C8B-B14F-4D97-AF65-F5344CB8AC3E}">
        <p14:creationId xmlns:p14="http://schemas.microsoft.com/office/powerpoint/2010/main" val="333424667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a:xfrm>
            <a:off x="1295400" y="503238"/>
            <a:ext cx="9601200" cy="1143000"/>
          </a:xfrm>
        </p:spPr>
        <p:txBody>
          <a:bodyPr/>
          <a:lstStyle/>
          <a:p>
            <a:r>
              <a:rPr lang="nl-NL" dirty="0"/>
              <a:t>Tag helpers</a:t>
            </a:r>
          </a:p>
        </p:txBody>
      </p:sp>
      <p:pic>
        <p:nvPicPr>
          <p:cNvPr id="3" name="Afbeelding 2"/>
          <p:cNvPicPr>
            <a:picLocks noChangeAspect="1"/>
          </p:cNvPicPr>
          <p:nvPr/>
        </p:nvPicPr>
        <p:blipFill>
          <a:blip r:embed="rId3"/>
          <a:stretch>
            <a:fillRect/>
          </a:stretch>
        </p:blipFill>
        <p:spPr>
          <a:xfrm>
            <a:off x="866273" y="1729681"/>
            <a:ext cx="10459453" cy="5128319"/>
          </a:xfrm>
          <a:prstGeom prst="rect">
            <a:avLst/>
          </a:prstGeom>
        </p:spPr>
      </p:pic>
    </p:spTree>
    <p:extLst>
      <p:ext uri="{BB962C8B-B14F-4D97-AF65-F5344CB8AC3E}">
        <p14:creationId xmlns:p14="http://schemas.microsoft.com/office/powerpoint/2010/main" val="27156683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Tag helpers</a:t>
            </a:r>
          </a:p>
        </p:txBody>
      </p:sp>
      <p:sp>
        <p:nvSpPr>
          <p:cNvPr id="3" name="Tijdelijke aanduiding voor inhoud 2"/>
          <p:cNvSpPr>
            <a:spLocks noGrp="1"/>
          </p:cNvSpPr>
          <p:nvPr>
            <p:ph idx="1"/>
          </p:nvPr>
        </p:nvSpPr>
        <p:spPr/>
        <p:txBody>
          <a:bodyPr/>
          <a:lstStyle/>
          <a:p>
            <a:r>
              <a:rPr lang="en-US" dirty="0"/>
              <a:t>Focus more on markup and less on code in views</a:t>
            </a:r>
          </a:p>
          <a:p>
            <a:r>
              <a:rPr lang="en-US" dirty="0"/>
              <a:t>@</a:t>
            </a:r>
            <a:r>
              <a:rPr lang="en-US" dirty="0" err="1"/>
              <a:t>addTagHelper</a:t>
            </a:r>
            <a:r>
              <a:rPr lang="en-US" dirty="0"/>
              <a:t> and @</a:t>
            </a:r>
            <a:r>
              <a:rPr lang="en-US" dirty="0" err="1"/>
              <a:t>removeTagHelper</a:t>
            </a:r>
            <a:endParaRPr lang="en-US" dirty="0"/>
          </a:p>
          <a:p>
            <a:r>
              <a:rPr lang="en-US" dirty="0"/>
              <a:t>@</a:t>
            </a:r>
            <a:r>
              <a:rPr lang="en-US" dirty="0" err="1"/>
              <a:t>tagHelperPrefix</a:t>
            </a:r>
            <a:endParaRPr lang="en-US" dirty="0"/>
          </a:p>
          <a:p>
            <a:r>
              <a:rPr lang="en-US" dirty="0">
                <a:hlinkClick r:id="rId3"/>
              </a:rPr>
              <a:t>https://docs.microsoft.com/en-us/aspnet/core/mvc/views/working-with-forms</a:t>
            </a:r>
            <a:r>
              <a:rPr lang="en-US" dirty="0"/>
              <a:t> </a:t>
            </a:r>
          </a:p>
          <a:p>
            <a:r>
              <a:rPr lang="pt-PT" dirty="0">
                <a:hlinkClick r:id="rId4"/>
              </a:rPr>
              <a:t>https://docs.microsoft.com/en-us/aspnet/core/mvc/views/tag-helpers/authoring</a:t>
            </a:r>
            <a:r>
              <a:rPr lang="pt-PT" dirty="0"/>
              <a:t> </a:t>
            </a:r>
            <a:endParaRPr lang="en-US" dirty="0"/>
          </a:p>
          <a:p>
            <a:endParaRPr lang="en-US" dirty="0"/>
          </a:p>
          <a:p>
            <a:endParaRPr lang="nl-BE" dirty="0"/>
          </a:p>
        </p:txBody>
      </p:sp>
    </p:spTree>
    <p:extLst>
      <p:ext uri="{BB962C8B-B14F-4D97-AF65-F5344CB8AC3E}">
        <p14:creationId xmlns:p14="http://schemas.microsoft.com/office/powerpoint/2010/main" val="5262754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View </a:t>
            </a:r>
            <a:r>
              <a:rPr lang="nl-NL" dirty="0" err="1"/>
              <a:t>components</a:t>
            </a:r>
            <a:endParaRPr lang="nl-NL" dirty="0"/>
          </a:p>
        </p:txBody>
      </p:sp>
      <p:sp>
        <p:nvSpPr>
          <p:cNvPr id="3" name="Tijdelijke aanduiding voor inhoud 2"/>
          <p:cNvSpPr>
            <a:spLocks noGrp="1"/>
          </p:cNvSpPr>
          <p:nvPr>
            <p:ph idx="1"/>
          </p:nvPr>
        </p:nvSpPr>
        <p:spPr/>
        <p:txBody>
          <a:bodyPr/>
          <a:lstStyle/>
          <a:p>
            <a:r>
              <a:rPr lang="en-US" dirty="0"/>
              <a:t>Similar to partial views, but more powerful</a:t>
            </a:r>
          </a:p>
          <a:p>
            <a:r>
              <a:rPr lang="en-US" dirty="0"/>
              <a:t>Can have business logic, like in an Action method</a:t>
            </a:r>
          </a:p>
          <a:p>
            <a:r>
              <a:rPr lang="en-US" dirty="0"/>
              <a:t>Examples</a:t>
            </a:r>
          </a:p>
          <a:p>
            <a:pPr lvl="1"/>
            <a:r>
              <a:rPr lang="en-US" dirty="0"/>
              <a:t>Dynamic navigation menus</a:t>
            </a:r>
          </a:p>
          <a:p>
            <a:pPr lvl="1"/>
            <a:r>
              <a:rPr lang="en-US" dirty="0"/>
              <a:t>Login panel</a:t>
            </a:r>
          </a:p>
          <a:p>
            <a:pPr lvl="1"/>
            <a:r>
              <a:rPr lang="en-US" dirty="0"/>
              <a:t>Shopping cart</a:t>
            </a:r>
          </a:p>
          <a:p>
            <a:endParaRPr lang="en-US" dirty="0"/>
          </a:p>
          <a:p>
            <a:endParaRPr lang="nl-BE" dirty="0"/>
          </a:p>
        </p:txBody>
      </p:sp>
    </p:spTree>
    <p:extLst>
      <p:ext uri="{BB962C8B-B14F-4D97-AF65-F5344CB8AC3E}">
        <p14:creationId xmlns:p14="http://schemas.microsoft.com/office/powerpoint/2010/main" val="360877114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View </a:t>
            </a:r>
            <a:r>
              <a:rPr lang="nl-NL" dirty="0" err="1"/>
              <a:t>components</a:t>
            </a:r>
            <a:endParaRPr lang="nl-NL" dirty="0"/>
          </a:p>
        </p:txBody>
      </p:sp>
      <p:sp>
        <p:nvSpPr>
          <p:cNvPr id="3" name="Tijdelijke aanduiding voor inhoud 2"/>
          <p:cNvSpPr>
            <a:spLocks noGrp="1"/>
          </p:cNvSpPr>
          <p:nvPr>
            <p:ph idx="1"/>
          </p:nvPr>
        </p:nvSpPr>
        <p:spPr/>
        <p:txBody>
          <a:bodyPr/>
          <a:lstStyle/>
          <a:p>
            <a:r>
              <a:rPr lang="en-US" dirty="0"/>
              <a:t>Class</a:t>
            </a:r>
          </a:p>
          <a:p>
            <a:pPr lvl="1"/>
            <a:r>
              <a:rPr lang="en-US" dirty="0"/>
              <a:t>Derive from </a:t>
            </a:r>
            <a:r>
              <a:rPr lang="en-US" dirty="0" err="1"/>
              <a:t>ViewComponent</a:t>
            </a:r>
            <a:endParaRPr lang="en-US" dirty="0"/>
          </a:p>
          <a:p>
            <a:pPr lvl="1"/>
            <a:r>
              <a:rPr lang="en-US" dirty="0"/>
              <a:t>Decorated with [</a:t>
            </a:r>
            <a:r>
              <a:rPr lang="en-US" dirty="0" err="1"/>
              <a:t>ViewComponent</a:t>
            </a:r>
            <a:r>
              <a:rPr lang="en-US" dirty="0"/>
              <a:t>] or derivatives</a:t>
            </a:r>
          </a:p>
          <a:p>
            <a:pPr lvl="1"/>
            <a:r>
              <a:rPr lang="en-US" dirty="0"/>
              <a:t>End class name with “</a:t>
            </a:r>
            <a:r>
              <a:rPr lang="en-US" dirty="0" err="1"/>
              <a:t>ViewComponent</a:t>
            </a:r>
            <a:r>
              <a:rPr lang="en-US" dirty="0"/>
              <a:t>”</a:t>
            </a:r>
          </a:p>
          <a:p>
            <a:r>
              <a:rPr lang="en-US" dirty="0"/>
              <a:t>Supports constructor DI, like the Controller classes</a:t>
            </a:r>
          </a:p>
          <a:p>
            <a:r>
              <a:rPr lang="en-US" dirty="0"/>
              <a:t>Can’t use filters though</a:t>
            </a:r>
          </a:p>
          <a:p>
            <a:r>
              <a:rPr lang="en-US" dirty="0"/>
              <a:t>Implement </a:t>
            </a:r>
            <a:r>
              <a:rPr lang="en-US" dirty="0" err="1"/>
              <a:t>InvokeAsync</a:t>
            </a:r>
            <a:endParaRPr lang="en-US" dirty="0"/>
          </a:p>
          <a:p>
            <a:endParaRPr lang="en-US" dirty="0"/>
          </a:p>
          <a:p>
            <a:endParaRPr lang="nl-BE" dirty="0"/>
          </a:p>
        </p:txBody>
      </p:sp>
    </p:spTree>
    <p:extLst>
      <p:ext uri="{BB962C8B-B14F-4D97-AF65-F5344CB8AC3E}">
        <p14:creationId xmlns:p14="http://schemas.microsoft.com/office/powerpoint/2010/main" val="229590230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View </a:t>
            </a:r>
            <a:r>
              <a:rPr lang="nl-NL" dirty="0" err="1"/>
              <a:t>components</a:t>
            </a:r>
            <a:endParaRPr lang="nl-NL" dirty="0"/>
          </a:p>
        </p:txBody>
      </p:sp>
      <p:sp>
        <p:nvSpPr>
          <p:cNvPr id="3" name="Tijdelijke aanduiding voor inhoud 2"/>
          <p:cNvSpPr>
            <a:spLocks noGrp="1"/>
          </p:cNvSpPr>
          <p:nvPr>
            <p:ph idx="1"/>
          </p:nvPr>
        </p:nvSpPr>
        <p:spPr/>
        <p:txBody>
          <a:bodyPr/>
          <a:lstStyle/>
          <a:p>
            <a:r>
              <a:rPr lang="en-US" dirty="0"/>
              <a:t>Place a Razor view in</a:t>
            </a:r>
          </a:p>
          <a:p>
            <a:pPr lvl="1"/>
            <a:r>
              <a:rPr lang="en-US" dirty="0"/>
              <a:t>Views/Shared/Components/ {View component name} /</a:t>
            </a:r>
            <a:r>
              <a:rPr lang="en-US" dirty="0" err="1"/>
              <a:t>Default.cshtml</a:t>
            </a:r>
            <a:endParaRPr lang="en-US" dirty="0"/>
          </a:p>
          <a:p>
            <a:pPr lvl="1"/>
            <a:r>
              <a:rPr lang="en-US" dirty="0"/>
              <a:t>Views/ {Controller name} /Components/ {View component name} /</a:t>
            </a:r>
            <a:r>
              <a:rPr lang="en-US" dirty="0" err="1"/>
              <a:t>Default.cshtml</a:t>
            </a:r>
            <a:endParaRPr lang="en-US" dirty="0"/>
          </a:p>
          <a:p>
            <a:r>
              <a:rPr lang="en-US" dirty="0"/>
              <a:t>You can use another view name as well</a:t>
            </a:r>
          </a:p>
          <a:p>
            <a:pPr lvl="1"/>
            <a:r>
              <a:rPr lang="en-US" dirty="0"/>
              <a:t>Call View(“</a:t>
            </a:r>
            <a:r>
              <a:rPr lang="en-US" dirty="0" err="1"/>
              <a:t>OtherName</a:t>
            </a:r>
            <a:r>
              <a:rPr lang="en-US" dirty="0"/>
              <a:t>”) like in action methods</a:t>
            </a:r>
          </a:p>
          <a:p>
            <a:endParaRPr lang="en-US" dirty="0"/>
          </a:p>
          <a:p>
            <a:endParaRPr lang="nl-BE" dirty="0"/>
          </a:p>
        </p:txBody>
      </p:sp>
    </p:spTree>
    <p:extLst>
      <p:ext uri="{BB962C8B-B14F-4D97-AF65-F5344CB8AC3E}">
        <p14:creationId xmlns:p14="http://schemas.microsoft.com/office/powerpoint/2010/main" val="154976588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View </a:t>
            </a:r>
            <a:r>
              <a:rPr lang="nl-NL" dirty="0" err="1"/>
              <a:t>components</a:t>
            </a:r>
            <a:endParaRPr lang="nl-NL" dirty="0"/>
          </a:p>
        </p:txBody>
      </p:sp>
      <p:sp>
        <p:nvSpPr>
          <p:cNvPr id="3" name="Tijdelijke aanduiding voor inhoud 2"/>
          <p:cNvSpPr>
            <a:spLocks noGrp="1"/>
          </p:cNvSpPr>
          <p:nvPr>
            <p:ph idx="1"/>
          </p:nvPr>
        </p:nvSpPr>
        <p:spPr/>
        <p:txBody>
          <a:bodyPr/>
          <a:lstStyle/>
          <a:p>
            <a:r>
              <a:rPr lang="en-US" dirty="0"/>
              <a:t>Calling a view component</a:t>
            </a:r>
          </a:p>
          <a:p>
            <a:r>
              <a:rPr lang="en-US" dirty="0"/>
              <a:t>@await </a:t>
            </a:r>
            <a:r>
              <a:rPr lang="en-US" dirty="0" err="1"/>
              <a:t>Component.InvokeAsync</a:t>
            </a:r>
            <a:r>
              <a:rPr lang="en-US" dirty="0"/>
              <a:t>(“</a:t>
            </a:r>
            <a:r>
              <a:rPr lang="en-US" dirty="0" err="1"/>
              <a:t>MyComponent</a:t>
            </a:r>
            <a:r>
              <a:rPr lang="en-US" dirty="0"/>
              <a:t>”, new { id = 1 })</a:t>
            </a:r>
          </a:p>
          <a:p>
            <a:r>
              <a:rPr lang="en-US" dirty="0"/>
              <a:t>&lt;</a:t>
            </a:r>
            <a:r>
              <a:rPr lang="en-US" dirty="0" err="1"/>
              <a:t>vc:my-component</a:t>
            </a:r>
            <a:r>
              <a:rPr lang="en-US" dirty="0"/>
              <a:t> id=“1”&gt;&lt;/</a:t>
            </a:r>
            <a:r>
              <a:rPr lang="en-US" dirty="0" err="1"/>
              <a:t>vc:my-component</a:t>
            </a:r>
            <a:r>
              <a:rPr lang="en-US" dirty="0"/>
              <a:t>&gt;</a:t>
            </a:r>
          </a:p>
          <a:p>
            <a:r>
              <a:rPr lang="en-US" dirty="0"/>
              <a:t>return </a:t>
            </a:r>
            <a:r>
              <a:rPr lang="en-US" dirty="0" err="1"/>
              <a:t>ViewComponent</a:t>
            </a:r>
            <a:r>
              <a:rPr lang="en-US" dirty="0"/>
              <a:t>(“</a:t>
            </a:r>
            <a:r>
              <a:rPr lang="en-US" dirty="0" err="1"/>
              <a:t>PriorityList</a:t>
            </a:r>
            <a:r>
              <a:rPr lang="en-US" dirty="0"/>
              <a:t>”, new { id = 1 });</a:t>
            </a:r>
          </a:p>
          <a:p>
            <a:endParaRPr lang="en-US" dirty="0"/>
          </a:p>
          <a:p>
            <a:endParaRPr lang="nl-BE" dirty="0"/>
          </a:p>
        </p:txBody>
      </p:sp>
    </p:spTree>
    <p:extLst>
      <p:ext uri="{BB962C8B-B14F-4D97-AF65-F5344CB8AC3E}">
        <p14:creationId xmlns:p14="http://schemas.microsoft.com/office/powerpoint/2010/main" val="214014683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err="1"/>
              <a:t>Dependency</a:t>
            </a:r>
            <a:r>
              <a:rPr lang="nl-NL" dirty="0"/>
              <a:t> </a:t>
            </a:r>
            <a:r>
              <a:rPr lang="nl-NL" dirty="0" err="1"/>
              <a:t>injection</a:t>
            </a:r>
            <a:r>
              <a:rPr lang="nl-NL" dirty="0"/>
              <a:t> in views</a:t>
            </a:r>
          </a:p>
        </p:txBody>
      </p:sp>
      <p:sp>
        <p:nvSpPr>
          <p:cNvPr id="3" name="Tijdelijke aanduiding voor inhoud 2"/>
          <p:cNvSpPr>
            <a:spLocks noGrp="1"/>
          </p:cNvSpPr>
          <p:nvPr>
            <p:ph idx="1"/>
          </p:nvPr>
        </p:nvSpPr>
        <p:spPr/>
        <p:txBody>
          <a:bodyPr/>
          <a:lstStyle/>
          <a:p>
            <a:r>
              <a:rPr lang="en-US" dirty="0"/>
              <a:t>@inject &lt;Type&gt; &lt;Name&gt;</a:t>
            </a:r>
          </a:p>
          <a:p>
            <a:r>
              <a:rPr lang="en-US" dirty="0"/>
              <a:t>Will also inject other dependencies</a:t>
            </a:r>
          </a:p>
          <a:p>
            <a:endParaRPr lang="en-US" dirty="0"/>
          </a:p>
          <a:p>
            <a:r>
              <a:rPr lang="en-US" dirty="0"/>
              <a:t>@await &lt;Name&gt;.Method()</a:t>
            </a:r>
          </a:p>
          <a:p>
            <a:endParaRPr lang="en-US" dirty="0"/>
          </a:p>
          <a:p>
            <a:endParaRPr lang="en-US" dirty="0"/>
          </a:p>
          <a:p>
            <a:endParaRPr lang="nl-BE" dirty="0"/>
          </a:p>
        </p:txBody>
      </p:sp>
    </p:spTree>
    <p:extLst>
      <p:ext uri="{BB962C8B-B14F-4D97-AF65-F5344CB8AC3E}">
        <p14:creationId xmlns:p14="http://schemas.microsoft.com/office/powerpoint/2010/main" val="3785026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Agenda</a:t>
            </a:r>
          </a:p>
        </p:txBody>
      </p:sp>
      <p:sp>
        <p:nvSpPr>
          <p:cNvPr id="3" name="Tijdelijke aanduiding voor inhoud 2"/>
          <p:cNvSpPr>
            <a:spLocks noGrp="1"/>
          </p:cNvSpPr>
          <p:nvPr>
            <p:ph idx="1"/>
          </p:nvPr>
        </p:nvSpPr>
        <p:spPr/>
        <p:txBody>
          <a:bodyPr/>
          <a:lstStyle/>
          <a:p>
            <a:r>
              <a:rPr lang="en-US" dirty="0"/>
              <a:t>Introduction</a:t>
            </a:r>
          </a:p>
          <a:p>
            <a:r>
              <a:rPr lang="en-US" dirty="0"/>
              <a:t>What’s new</a:t>
            </a:r>
          </a:p>
          <a:p>
            <a:r>
              <a:rPr lang="en-US" dirty="0"/>
              <a:t>Dive into MVC</a:t>
            </a:r>
          </a:p>
          <a:p>
            <a:r>
              <a:rPr lang="en-US" dirty="0"/>
              <a:t>Minor other improvements</a:t>
            </a:r>
          </a:p>
          <a:p>
            <a:r>
              <a:rPr lang="en-US" dirty="0" err="1"/>
              <a:t>dotnet</a:t>
            </a:r>
            <a:r>
              <a:rPr lang="en-US" dirty="0"/>
              <a:t> CLI</a:t>
            </a:r>
          </a:p>
          <a:p>
            <a:endParaRPr lang="en-US" dirty="0"/>
          </a:p>
          <a:p>
            <a:endParaRPr lang="nl-BE" dirty="0"/>
          </a:p>
        </p:txBody>
      </p:sp>
    </p:spTree>
    <p:extLst>
      <p:ext uri="{BB962C8B-B14F-4D97-AF65-F5344CB8AC3E}">
        <p14:creationId xmlns:p14="http://schemas.microsoft.com/office/powerpoint/2010/main" val="2261249665"/>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err="1"/>
              <a:t>Dependency</a:t>
            </a:r>
            <a:r>
              <a:rPr lang="nl-NL" dirty="0"/>
              <a:t> </a:t>
            </a:r>
            <a:r>
              <a:rPr lang="nl-NL" dirty="0" err="1"/>
              <a:t>injection</a:t>
            </a:r>
            <a:r>
              <a:rPr lang="nl-NL" dirty="0"/>
              <a:t> in views</a:t>
            </a:r>
          </a:p>
        </p:txBody>
      </p:sp>
      <p:sp>
        <p:nvSpPr>
          <p:cNvPr id="3" name="Tijdelijke aanduiding voor inhoud 2"/>
          <p:cNvSpPr>
            <a:spLocks noGrp="1"/>
          </p:cNvSpPr>
          <p:nvPr>
            <p:ph idx="1"/>
          </p:nvPr>
        </p:nvSpPr>
        <p:spPr/>
        <p:txBody>
          <a:bodyPr/>
          <a:lstStyle/>
          <a:p>
            <a:r>
              <a:rPr lang="en-US" dirty="0"/>
              <a:t>Please, don’t use this for business logic!</a:t>
            </a:r>
          </a:p>
          <a:p>
            <a:r>
              <a:rPr lang="en-US" dirty="0"/>
              <a:t>Use it for localization</a:t>
            </a:r>
          </a:p>
          <a:p>
            <a:r>
              <a:rPr lang="en-US" dirty="0"/>
              <a:t>Use it to retrieve data for populating lists</a:t>
            </a:r>
          </a:p>
          <a:p>
            <a:r>
              <a:rPr lang="en-US" dirty="0"/>
              <a:t>…</a:t>
            </a:r>
          </a:p>
          <a:p>
            <a:endParaRPr lang="en-US" dirty="0"/>
          </a:p>
          <a:p>
            <a:endParaRPr lang="en-US" dirty="0"/>
          </a:p>
          <a:p>
            <a:endParaRPr lang="nl-BE" dirty="0"/>
          </a:p>
        </p:txBody>
      </p:sp>
    </p:spTree>
    <p:extLst>
      <p:ext uri="{BB962C8B-B14F-4D97-AF65-F5344CB8AC3E}">
        <p14:creationId xmlns:p14="http://schemas.microsoft.com/office/powerpoint/2010/main" val="314917441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Minor </a:t>
            </a:r>
            <a:r>
              <a:rPr lang="nl-NL" dirty="0" err="1"/>
              <a:t>other</a:t>
            </a:r>
            <a:r>
              <a:rPr lang="nl-NL" dirty="0"/>
              <a:t> </a:t>
            </a:r>
            <a:r>
              <a:rPr lang="nl-NL" dirty="0" err="1"/>
              <a:t>improvements</a:t>
            </a:r>
            <a:endParaRPr lang="nl-NL" dirty="0"/>
          </a:p>
        </p:txBody>
      </p:sp>
      <p:sp>
        <p:nvSpPr>
          <p:cNvPr id="3" name="Tijdelijke aanduiding voor inhoud 2"/>
          <p:cNvSpPr>
            <a:spLocks noGrp="1"/>
          </p:cNvSpPr>
          <p:nvPr>
            <p:ph idx="1"/>
          </p:nvPr>
        </p:nvSpPr>
        <p:spPr/>
        <p:txBody>
          <a:bodyPr/>
          <a:lstStyle/>
          <a:p>
            <a:r>
              <a:rPr lang="en-US" dirty="0"/>
              <a:t>CSRF/XSRF</a:t>
            </a:r>
          </a:p>
          <a:p>
            <a:pPr lvl="1"/>
            <a:r>
              <a:rPr lang="en-US" dirty="0" err="1"/>
              <a:t>AutoValidateAntiForgeryToken</a:t>
            </a:r>
            <a:endParaRPr lang="en-US" dirty="0"/>
          </a:p>
          <a:p>
            <a:r>
              <a:rPr lang="en-US" dirty="0"/>
              <a:t>New CORS middleware (</a:t>
            </a:r>
            <a:r>
              <a:rPr lang="en-US" dirty="0" err="1"/>
              <a:t>Microsoft.AspNet.Cors</a:t>
            </a:r>
            <a:r>
              <a:rPr lang="en-US" dirty="0"/>
              <a:t>)</a:t>
            </a:r>
          </a:p>
          <a:p>
            <a:pPr lvl="1"/>
            <a:r>
              <a:rPr lang="en-US" dirty="0" err="1"/>
              <a:t>App.UseCors</a:t>
            </a:r>
            <a:r>
              <a:rPr lang="en-US" dirty="0"/>
              <a:t>(b =&gt; </a:t>
            </a:r>
            <a:r>
              <a:rPr lang="en-US" dirty="0" err="1"/>
              <a:t>b.WithOrigins</a:t>
            </a:r>
            <a:r>
              <a:rPr lang="en-US" dirty="0"/>
              <a:t>(“http://mysite.com”));</a:t>
            </a:r>
          </a:p>
          <a:p>
            <a:pPr lvl="1"/>
            <a:r>
              <a:rPr lang="en-US" dirty="0"/>
              <a:t>Named policies</a:t>
            </a:r>
          </a:p>
          <a:p>
            <a:pPr lvl="1"/>
            <a:r>
              <a:rPr lang="en-US" dirty="0">
                <a:hlinkClick r:id="rId3"/>
              </a:rPr>
              <a:t>https://docs.microsoft.com/en-us/aspnet/core/security/cors</a:t>
            </a:r>
            <a:r>
              <a:rPr lang="en-US" dirty="0"/>
              <a:t> </a:t>
            </a:r>
          </a:p>
          <a:p>
            <a:endParaRPr lang="en-US" dirty="0"/>
          </a:p>
          <a:p>
            <a:endParaRPr lang="en-US" dirty="0"/>
          </a:p>
          <a:p>
            <a:endParaRPr lang="nl-BE" dirty="0"/>
          </a:p>
        </p:txBody>
      </p:sp>
    </p:spTree>
    <p:extLst>
      <p:ext uri="{BB962C8B-B14F-4D97-AF65-F5344CB8AC3E}">
        <p14:creationId xmlns:p14="http://schemas.microsoft.com/office/powerpoint/2010/main" val="322677115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Minor </a:t>
            </a:r>
            <a:r>
              <a:rPr lang="nl-NL" dirty="0" err="1"/>
              <a:t>other</a:t>
            </a:r>
            <a:r>
              <a:rPr lang="nl-NL" dirty="0"/>
              <a:t> </a:t>
            </a:r>
            <a:r>
              <a:rPr lang="nl-NL" dirty="0" err="1"/>
              <a:t>improvements</a:t>
            </a:r>
            <a:endParaRPr lang="nl-NL" dirty="0"/>
          </a:p>
        </p:txBody>
      </p:sp>
      <p:sp>
        <p:nvSpPr>
          <p:cNvPr id="3" name="Tijdelijke aanduiding voor inhoud 2"/>
          <p:cNvSpPr>
            <a:spLocks noGrp="1"/>
          </p:cNvSpPr>
          <p:nvPr>
            <p:ph idx="1"/>
          </p:nvPr>
        </p:nvSpPr>
        <p:spPr/>
        <p:txBody>
          <a:bodyPr/>
          <a:lstStyle/>
          <a:p>
            <a:r>
              <a:rPr lang="en-US" dirty="0"/>
              <a:t>New caching capabilities</a:t>
            </a:r>
          </a:p>
          <a:p>
            <a:pPr lvl="1"/>
            <a:r>
              <a:rPr lang="en-US" dirty="0" err="1"/>
              <a:t>IMemoryCache</a:t>
            </a:r>
            <a:endParaRPr lang="en-US" dirty="0"/>
          </a:p>
          <a:p>
            <a:pPr lvl="1"/>
            <a:r>
              <a:rPr lang="en-US" dirty="0" err="1"/>
              <a:t>IDistributedCache</a:t>
            </a:r>
            <a:r>
              <a:rPr lang="en-US" dirty="0"/>
              <a:t>, optionally backed by </a:t>
            </a:r>
            <a:r>
              <a:rPr lang="en-US" dirty="0" err="1"/>
              <a:t>Redis</a:t>
            </a:r>
            <a:endParaRPr lang="en-US" dirty="0"/>
          </a:p>
          <a:p>
            <a:pPr lvl="1"/>
            <a:r>
              <a:rPr lang="en-US" dirty="0" err="1"/>
              <a:t>OutputCache</a:t>
            </a:r>
            <a:r>
              <a:rPr lang="en-US" dirty="0"/>
              <a:t> =&gt; </a:t>
            </a:r>
            <a:r>
              <a:rPr lang="en-US" dirty="0" err="1"/>
              <a:t>ResponseCache</a:t>
            </a:r>
            <a:endParaRPr lang="en-US" dirty="0"/>
          </a:p>
          <a:p>
            <a:endParaRPr lang="en-US" dirty="0"/>
          </a:p>
          <a:p>
            <a:endParaRPr lang="nl-BE" dirty="0"/>
          </a:p>
        </p:txBody>
      </p:sp>
    </p:spTree>
    <p:extLst>
      <p:ext uri="{BB962C8B-B14F-4D97-AF65-F5344CB8AC3E}">
        <p14:creationId xmlns:p14="http://schemas.microsoft.com/office/powerpoint/2010/main" val="10314134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err="1"/>
              <a:t>dotnet</a:t>
            </a:r>
            <a:r>
              <a:rPr lang="nl-NL" dirty="0"/>
              <a:t> CLI</a:t>
            </a:r>
          </a:p>
        </p:txBody>
      </p:sp>
      <p:sp>
        <p:nvSpPr>
          <p:cNvPr id="3" name="Tijdelijke aanduiding voor inhoud 2"/>
          <p:cNvSpPr>
            <a:spLocks noGrp="1"/>
          </p:cNvSpPr>
          <p:nvPr>
            <p:ph idx="1"/>
          </p:nvPr>
        </p:nvSpPr>
        <p:spPr/>
        <p:txBody>
          <a:bodyPr/>
          <a:lstStyle/>
          <a:p>
            <a:r>
              <a:rPr lang="en-US" dirty="0"/>
              <a:t>Create, build, run, … .NET Core projects from the command line</a:t>
            </a:r>
          </a:p>
          <a:p>
            <a:r>
              <a:rPr lang="en-US" dirty="0" err="1"/>
              <a:t>dotnet</a:t>
            </a:r>
            <a:r>
              <a:rPr lang="en-US" dirty="0"/>
              <a:t> new (-all for a list of templates)</a:t>
            </a:r>
          </a:p>
          <a:p>
            <a:r>
              <a:rPr lang="en-US" dirty="0" err="1"/>
              <a:t>dotnet</a:t>
            </a:r>
            <a:r>
              <a:rPr lang="en-US" dirty="0"/>
              <a:t> build</a:t>
            </a:r>
          </a:p>
          <a:p>
            <a:r>
              <a:rPr lang="en-US" dirty="0" err="1"/>
              <a:t>dotnet</a:t>
            </a:r>
            <a:r>
              <a:rPr lang="en-US" dirty="0"/>
              <a:t> run</a:t>
            </a:r>
          </a:p>
          <a:p>
            <a:endParaRPr lang="en-US" dirty="0"/>
          </a:p>
          <a:p>
            <a:endParaRPr lang="en-US" dirty="0"/>
          </a:p>
          <a:p>
            <a:endParaRPr lang="nl-BE" dirty="0"/>
          </a:p>
        </p:txBody>
      </p:sp>
    </p:spTree>
    <p:extLst>
      <p:ext uri="{BB962C8B-B14F-4D97-AF65-F5344CB8AC3E}">
        <p14:creationId xmlns:p14="http://schemas.microsoft.com/office/powerpoint/2010/main" val="363002738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nchor="ctr"/>
          <a:lstStyle/>
          <a:p>
            <a:pPr algn="ctr"/>
            <a:r>
              <a:rPr lang="nl-NL" dirty="0" err="1"/>
              <a:t>Questions</a:t>
            </a:r>
            <a:r>
              <a:rPr lang="nl-NL" dirty="0"/>
              <a:t>?</a:t>
            </a:r>
          </a:p>
        </p:txBody>
      </p:sp>
      <p:sp>
        <p:nvSpPr>
          <p:cNvPr id="3" name="Tijdelijke aanduiding voor inhoud 2"/>
          <p:cNvSpPr>
            <a:spLocks noGrp="1"/>
          </p:cNvSpPr>
          <p:nvPr>
            <p:ph type="body" idx="1"/>
          </p:nvPr>
        </p:nvSpPr>
        <p:spPr/>
        <p:txBody>
          <a:bodyPr>
            <a:normAutofit/>
          </a:bodyPr>
          <a:lstStyle/>
          <a:p>
            <a:endParaRPr lang="en-US" dirty="0"/>
          </a:p>
          <a:p>
            <a:endParaRPr lang="en-US" dirty="0"/>
          </a:p>
          <a:p>
            <a:endParaRPr lang="en-US" dirty="0"/>
          </a:p>
          <a:p>
            <a:endParaRPr lang="nl-BE" dirty="0"/>
          </a:p>
        </p:txBody>
      </p:sp>
    </p:spTree>
    <p:extLst>
      <p:ext uri="{BB962C8B-B14F-4D97-AF65-F5344CB8AC3E}">
        <p14:creationId xmlns:p14="http://schemas.microsoft.com/office/powerpoint/2010/main" val="243785556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.NET Framework</a:t>
            </a:r>
          </a:p>
        </p:txBody>
      </p:sp>
      <p:sp>
        <p:nvSpPr>
          <p:cNvPr id="3" name="Tijdelijke aanduiding voor inhoud 2"/>
          <p:cNvSpPr>
            <a:spLocks noGrp="1"/>
          </p:cNvSpPr>
          <p:nvPr>
            <p:ph idx="1"/>
          </p:nvPr>
        </p:nvSpPr>
        <p:spPr/>
        <p:txBody>
          <a:bodyPr/>
          <a:lstStyle/>
          <a:p>
            <a:r>
              <a:rPr lang="en-US" dirty="0"/>
              <a:t>4.7 (Windows 10 Creators Update)</a:t>
            </a:r>
          </a:p>
          <a:p>
            <a:r>
              <a:rPr lang="en-US" dirty="0"/>
              <a:t>&gt;10 years</a:t>
            </a:r>
          </a:p>
          <a:p>
            <a:r>
              <a:rPr lang="en-US" dirty="0"/>
              <a:t>For all of your current Windows and Web projects</a:t>
            </a:r>
          </a:p>
          <a:p>
            <a:endParaRPr lang="nl-BE" dirty="0"/>
          </a:p>
        </p:txBody>
      </p:sp>
    </p:spTree>
    <p:extLst>
      <p:ext uri="{BB962C8B-B14F-4D97-AF65-F5344CB8AC3E}">
        <p14:creationId xmlns:p14="http://schemas.microsoft.com/office/powerpoint/2010/main" val="92191751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.NET </a:t>
            </a:r>
            <a:r>
              <a:rPr lang="nl-NL" dirty="0" err="1"/>
              <a:t>Core</a:t>
            </a:r>
            <a:endParaRPr lang="nl-NL" dirty="0"/>
          </a:p>
        </p:txBody>
      </p:sp>
      <p:sp>
        <p:nvSpPr>
          <p:cNvPr id="3" name="Tijdelijke aanduiding voor inhoud 2"/>
          <p:cNvSpPr>
            <a:spLocks noGrp="1"/>
          </p:cNvSpPr>
          <p:nvPr>
            <p:ph idx="1"/>
          </p:nvPr>
        </p:nvSpPr>
        <p:spPr/>
        <p:txBody>
          <a:bodyPr/>
          <a:lstStyle/>
          <a:p>
            <a:r>
              <a:rPr lang="en-US" dirty="0"/>
              <a:t>Small and modular</a:t>
            </a:r>
          </a:p>
          <a:p>
            <a:r>
              <a:rPr lang="en-US" dirty="0"/>
              <a:t>Cross-platform</a:t>
            </a:r>
          </a:p>
          <a:p>
            <a:r>
              <a:rPr lang="en-US" dirty="0"/>
              <a:t>App-level isolation</a:t>
            </a:r>
          </a:p>
          <a:p>
            <a:r>
              <a:rPr lang="en-US" dirty="0"/>
              <a:t>Open source</a:t>
            </a:r>
            <a:endParaRPr lang="nl-BE"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tnet-tod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742"/>
            <a:ext cx="12192000" cy="657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81025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tnet-tomo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700"/>
            <a:ext cx="12192000" cy="657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03687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.NET Standard</a:t>
            </a:r>
          </a:p>
        </p:txBody>
      </p:sp>
      <p:sp>
        <p:nvSpPr>
          <p:cNvPr id="3" name="Tijdelijke aanduiding voor inhoud 2"/>
          <p:cNvSpPr>
            <a:spLocks noGrp="1"/>
          </p:cNvSpPr>
          <p:nvPr>
            <p:ph idx="1"/>
          </p:nvPr>
        </p:nvSpPr>
        <p:spPr/>
        <p:txBody>
          <a:bodyPr/>
          <a:lstStyle/>
          <a:p>
            <a:r>
              <a:rPr lang="en-US" dirty="0"/>
              <a:t>Set of APIs that all .NET platforms must implement.</a:t>
            </a:r>
          </a:p>
          <a:p>
            <a:r>
              <a:rPr lang="nl-BE" dirty="0">
                <a:hlinkClick r:id="rId3"/>
              </a:rPr>
              <a:t>https://github.com/dotnet/standard/blob/master/docs/versions.md</a:t>
            </a:r>
            <a:r>
              <a:rPr lang="nl-BE" dirty="0"/>
              <a:t> </a:t>
            </a:r>
          </a:p>
        </p:txBody>
      </p:sp>
    </p:spTree>
    <p:extLst>
      <p:ext uri="{BB962C8B-B14F-4D97-AF65-F5344CB8AC3E}">
        <p14:creationId xmlns:p14="http://schemas.microsoft.com/office/powerpoint/2010/main" val="182604414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ASP.NET </a:t>
            </a:r>
            <a:r>
              <a:rPr lang="nl-NL" dirty="0" err="1"/>
              <a:t>Core</a:t>
            </a:r>
            <a:r>
              <a:rPr lang="nl-NL" dirty="0"/>
              <a:t> 1.0</a:t>
            </a:r>
          </a:p>
        </p:txBody>
      </p:sp>
      <p:sp>
        <p:nvSpPr>
          <p:cNvPr id="3" name="Tijdelijke aanduiding voor inhoud 2"/>
          <p:cNvSpPr>
            <a:spLocks noGrp="1"/>
          </p:cNvSpPr>
          <p:nvPr>
            <p:ph idx="1"/>
          </p:nvPr>
        </p:nvSpPr>
        <p:spPr/>
        <p:txBody>
          <a:bodyPr/>
          <a:lstStyle/>
          <a:p>
            <a:r>
              <a:rPr lang="en-US" dirty="0"/>
              <a:t>Used to be ASP.NET 5</a:t>
            </a:r>
          </a:p>
          <a:p>
            <a:pPr lvl="1"/>
            <a:r>
              <a:rPr lang="en-US" dirty="0"/>
              <a:t>But ASP.NET 4.6 is more complete</a:t>
            </a:r>
          </a:p>
          <a:p>
            <a:pPr lvl="1"/>
            <a:r>
              <a:rPr lang="en-US" dirty="0"/>
              <a:t>ASP.NET Core 1.0 is (still) missing </a:t>
            </a:r>
            <a:r>
              <a:rPr lang="en-US" dirty="0" err="1"/>
              <a:t>SignalR</a:t>
            </a:r>
            <a:r>
              <a:rPr lang="en-US" dirty="0"/>
              <a:t>, Web Pages and VB / F# support</a:t>
            </a:r>
          </a:p>
          <a:p>
            <a:pPr lvl="1"/>
            <a:r>
              <a:rPr lang="en-US" dirty="0"/>
              <a:t>VB support announced in v2.0, </a:t>
            </a:r>
            <a:r>
              <a:rPr lang="en-US" dirty="0" err="1"/>
              <a:t>SignalR</a:t>
            </a:r>
            <a:r>
              <a:rPr lang="en-US" dirty="0"/>
              <a:t> for v2.1</a:t>
            </a:r>
          </a:p>
          <a:p>
            <a:r>
              <a:rPr lang="en-US" dirty="0"/>
              <a:t>Similarly: Entity Framework 7 =&gt; EF Core 1.0</a:t>
            </a:r>
            <a:endParaRPr lang="nl-BE" dirty="0"/>
          </a:p>
        </p:txBody>
      </p:sp>
    </p:spTree>
    <p:extLst>
      <p:ext uri="{BB962C8B-B14F-4D97-AF65-F5344CB8AC3E}">
        <p14:creationId xmlns:p14="http://schemas.microsoft.com/office/powerpoint/2010/main" val="268566888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1"/>
          <p:cNvSpPr>
            <a:spLocks noGrp="1"/>
          </p:cNvSpPr>
          <p:nvPr>
            <p:ph type="title"/>
          </p:nvPr>
        </p:nvSpPr>
        <p:spPr/>
        <p:txBody>
          <a:bodyPr/>
          <a:lstStyle/>
          <a:p>
            <a:r>
              <a:rPr lang="nl-NL" dirty="0"/>
              <a:t>ASP.NET </a:t>
            </a:r>
            <a:r>
              <a:rPr lang="nl-NL" dirty="0" err="1"/>
              <a:t>Core</a:t>
            </a:r>
            <a:r>
              <a:rPr lang="nl-NL" dirty="0"/>
              <a:t> – </a:t>
            </a:r>
            <a:r>
              <a:rPr lang="nl-NL" dirty="0" err="1"/>
              <a:t>What’s</a:t>
            </a:r>
            <a:r>
              <a:rPr lang="nl-NL" dirty="0"/>
              <a:t> new?</a:t>
            </a:r>
          </a:p>
        </p:txBody>
      </p:sp>
      <p:sp>
        <p:nvSpPr>
          <p:cNvPr id="3" name="Tijdelijke aanduiding voor inhoud 2"/>
          <p:cNvSpPr>
            <a:spLocks noGrp="1"/>
          </p:cNvSpPr>
          <p:nvPr>
            <p:ph idx="1"/>
          </p:nvPr>
        </p:nvSpPr>
        <p:spPr/>
        <p:txBody>
          <a:bodyPr/>
          <a:lstStyle/>
          <a:p>
            <a:r>
              <a:rPr lang="en-US" dirty="0"/>
              <a:t>Open-source and cross platform framework for building web applications and APIs</a:t>
            </a:r>
          </a:p>
          <a:p>
            <a:r>
              <a:rPr lang="en-US" dirty="0"/>
              <a:t>No longer dependent on System.Web.dll</a:t>
            </a:r>
          </a:p>
          <a:p>
            <a:pPr lvl="1"/>
            <a:r>
              <a:rPr lang="en-US" dirty="0" err="1"/>
              <a:t>NuGet</a:t>
            </a:r>
            <a:r>
              <a:rPr lang="en-US" dirty="0"/>
              <a:t> packages</a:t>
            </a:r>
          </a:p>
          <a:p>
            <a:pPr lvl="1"/>
            <a:r>
              <a:rPr lang="en-US" dirty="0"/>
              <a:t>Get what you need. Nothing more, nothing less.</a:t>
            </a:r>
            <a:endParaRPr lang="nl-BE" dirty="0"/>
          </a:p>
        </p:txBody>
      </p:sp>
    </p:spTree>
    <p:extLst>
      <p:ext uri="{BB962C8B-B14F-4D97-AF65-F5344CB8AC3E}">
        <p14:creationId xmlns:p14="http://schemas.microsoft.com/office/powerpoint/2010/main" val="1999259692"/>
      </p:ext>
    </p:extLst>
  </p:cSld>
  <p:clrMapOvr>
    <a:masterClrMapping/>
  </p:clrMapOvr>
  <p:transition spd="med">
    <p:fade/>
  </p:transition>
</p:sld>
</file>

<file path=ppt/theme/theme1.xml><?xml version="1.0" encoding="utf-8"?>
<a:theme xmlns:a="http://schemas.openxmlformats.org/drawingml/2006/main" name="Ppt0000021">
  <a:themeElements>
    <a:clrScheme name="Gro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5E7D1BE-6B80-4F23-84CC-448CFC687A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Diamantraster-presentatie (breedbeeld)</Template>
  <TotalTime>0</TotalTime>
  <Words>1611</Words>
  <Application>Microsoft Office PowerPoint</Application>
  <PresentationFormat>Breedbeeld</PresentationFormat>
  <Paragraphs>157</Paragraphs>
  <Slides>24</Slides>
  <Notes>24</Notes>
  <HiddenSlides>0</HiddenSlides>
  <MMClips>0</MMClips>
  <ScaleCrop>false</ScaleCrop>
  <HeadingPairs>
    <vt:vector size="6" baseType="variant">
      <vt:variant>
        <vt:lpstr>Gebruikte lettertypen</vt:lpstr>
      </vt:variant>
      <vt:variant>
        <vt:i4>1</vt:i4>
      </vt:variant>
      <vt:variant>
        <vt:lpstr>Thema</vt:lpstr>
      </vt:variant>
      <vt:variant>
        <vt:i4>1</vt:i4>
      </vt:variant>
      <vt:variant>
        <vt:lpstr>Diatitels</vt:lpstr>
      </vt:variant>
      <vt:variant>
        <vt:i4>24</vt:i4>
      </vt:variant>
    </vt:vector>
  </HeadingPairs>
  <TitlesOfParts>
    <vt:vector size="26" baseType="lpstr">
      <vt:lpstr>Arial</vt:lpstr>
      <vt:lpstr>Ppt0000021</vt:lpstr>
      <vt:lpstr>ASP.NET Core MVC</vt:lpstr>
      <vt:lpstr>Agenda</vt:lpstr>
      <vt:lpstr>.NET Framework</vt:lpstr>
      <vt:lpstr>.NET Core</vt:lpstr>
      <vt:lpstr>PowerPoint-presentatie</vt:lpstr>
      <vt:lpstr>PowerPoint-presentatie</vt:lpstr>
      <vt:lpstr>.NET Standard</vt:lpstr>
      <vt:lpstr>ASP.NET Core 1.0</vt:lpstr>
      <vt:lpstr>ASP.NET Core – What’s new?</vt:lpstr>
      <vt:lpstr>ASP.NET Core – What’s new?</vt:lpstr>
      <vt:lpstr>ASP.NET Core – What’s new for MVC?</vt:lpstr>
      <vt:lpstr>Tag helpers</vt:lpstr>
      <vt:lpstr>Tag helpers</vt:lpstr>
      <vt:lpstr>Tag helpers</vt:lpstr>
      <vt:lpstr>View components</vt:lpstr>
      <vt:lpstr>View components</vt:lpstr>
      <vt:lpstr>View components</vt:lpstr>
      <vt:lpstr>View components</vt:lpstr>
      <vt:lpstr>Dependency injection in views</vt:lpstr>
      <vt:lpstr>Dependency injection in views</vt:lpstr>
      <vt:lpstr>Minor other improvements</vt:lpstr>
      <vt:lpstr>Minor other improvements</vt:lpstr>
      <vt:lpstr>dotnet CLI</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2017-04-24T18:37:00Z</dcterms:created>
  <dcterms:modified xsi:type="dcterms:W3CDTF">2017-05-30T09:03:00Z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