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8"/>
  </p:notesMasterIdLst>
  <p:sldIdLst>
    <p:sldId id="274"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8AE1E"/>
    <a:srgbClr val="F2C313"/>
    <a:srgbClr val="9616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7E817D-D847-464A-9725-E29AA5B5B7D1}" v="68" dt="2019-05-01T20:38:44.0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68390" autoAdjust="0"/>
  </p:normalViewPr>
  <p:slideViewPr>
    <p:cSldViewPr snapToGrid="0">
      <p:cViewPr varScale="1">
        <p:scale>
          <a:sx n="65" d="100"/>
          <a:sy n="65" d="100"/>
        </p:scale>
        <p:origin x="1080" y="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sley Cabus" userId="75b90bdfef6cd498" providerId="LiveId" clId="{FF96A447-5637-4F57-A1D6-D96127402ABC}"/>
    <pc:docChg chg="undo addSld delSld modSld">
      <pc:chgData name="Wesley Cabus" userId="75b90bdfef6cd498" providerId="LiveId" clId="{FF96A447-5637-4F57-A1D6-D96127402ABC}" dt="2019-02-26T20:47:05.294" v="62" actId="2696"/>
      <pc:docMkLst>
        <pc:docMk/>
      </pc:docMkLst>
      <pc:sldChg chg="modSp add">
        <pc:chgData name="Wesley Cabus" userId="75b90bdfef6cd498" providerId="LiveId" clId="{FF96A447-5637-4F57-A1D6-D96127402ABC}" dt="2019-02-26T20:46:39.257" v="59" actId="1076"/>
        <pc:sldMkLst>
          <pc:docMk/>
          <pc:sldMk cId="2717701596" sldId="274"/>
        </pc:sldMkLst>
        <pc:spChg chg="mod">
          <ac:chgData name="Wesley Cabus" userId="75b90bdfef6cd498" providerId="LiveId" clId="{FF96A447-5637-4F57-A1D6-D96127402ABC}" dt="2019-02-26T20:46:39.257" v="59" actId="1076"/>
          <ac:spMkLst>
            <pc:docMk/>
            <pc:sldMk cId="2717701596" sldId="274"/>
            <ac:spMk id="10" creationId="{AAACC456-BD75-3647-A7BA-873138003C71}"/>
          </ac:spMkLst>
        </pc:spChg>
      </pc:sldChg>
    </pc:docChg>
  </pc:docChgLst>
  <pc:docChgLst>
    <pc:chgData name="Wesley Cabus" userId="75b90bdfef6cd498" providerId="LiveId" clId="{977E817D-D847-464A-9725-E29AA5B5B7D1}"/>
    <pc:docChg chg="custSel addSld delSld modSld">
      <pc:chgData name="Wesley Cabus" userId="75b90bdfef6cd498" providerId="LiveId" clId="{977E817D-D847-464A-9725-E29AA5B5B7D1}" dt="2019-05-01T20:40:36.980" v="184" actId="20577"/>
      <pc:docMkLst>
        <pc:docMk/>
      </pc:docMkLst>
      <pc:sldChg chg="addSp modSp">
        <pc:chgData name="Wesley Cabus" userId="75b90bdfef6cd498" providerId="LiveId" clId="{977E817D-D847-464A-9725-E29AA5B5B7D1}" dt="2019-05-01T20:36:15.879" v="126" actId="1076"/>
        <pc:sldMkLst>
          <pc:docMk/>
          <pc:sldMk cId="2820526449" sldId="257"/>
        </pc:sldMkLst>
        <pc:spChg chg="add mod">
          <ac:chgData name="Wesley Cabus" userId="75b90bdfef6cd498" providerId="LiveId" clId="{977E817D-D847-464A-9725-E29AA5B5B7D1}" dt="2019-05-01T20:36:15.879" v="126" actId="1076"/>
          <ac:spMkLst>
            <pc:docMk/>
            <pc:sldMk cId="2820526449" sldId="257"/>
            <ac:spMk id="5" creationId="{B2602AEC-EE7C-4480-ABF5-03E47F7F3848}"/>
          </ac:spMkLst>
        </pc:spChg>
      </pc:sldChg>
      <pc:sldChg chg="addSp">
        <pc:chgData name="Wesley Cabus" userId="75b90bdfef6cd498" providerId="LiveId" clId="{977E817D-D847-464A-9725-E29AA5B5B7D1}" dt="2019-05-01T20:36:23.202" v="127"/>
        <pc:sldMkLst>
          <pc:docMk/>
          <pc:sldMk cId="3100770914" sldId="258"/>
        </pc:sldMkLst>
        <pc:spChg chg="add">
          <ac:chgData name="Wesley Cabus" userId="75b90bdfef6cd498" providerId="LiveId" clId="{977E817D-D847-464A-9725-E29AA5B5B7D1}" dt="2019-05-01T20:36:23.202" v="127"/>
          <ac:spMkLst>
            <pc:docMk/>
            <pc:sldMk cId="3100770914" sldId="258"/>
            <ac:spMk id="4" creationId="{7A74D2F2-E612-4FD0-9C66-53617ACADE7D}"/>
          </ac:spMkLst>
        </pc:spChg>
      </pc:sldChg>
      <pc:sldChg chg="addSp">
        <pc:chgData name="Wesley Cabus" userId="75b90bdfef6cd498" providerId="LiveId" clId="{977E817D-D847-464A-9725-E29AA5B5B7D1}" dt="2019-05-01T20:36:25.194" v="128"/>
        <pc:sldMkLst>
          <pc:docMk/>
          <pc:sldMk cId="2440438706" sldId="259"/>
        </pc:sldMkLst>
        <pc:spChg chg="add">
          <ac:chgData name="Wesley Cabus" userId="75b90bdfef6cd498" providerId="LiveId" clId="{977E817D-D847-464A-9725-E29AA5B5B7D1}" dt="2019-05-01T20:36:25.194" v="128"/>
          <ac:spMkLst>
            <pc:docMk/>
            <pc:sldMk cId="2440438706" sldId="259"/>
            <ac:spMk id="6" creationId="{C5F27860-135C-4941-B235-6CC947FF67D7}"/>
          </ac:spMkLst>
        </pc:spChg>
      </pc:sldChg>
      <pc:sldChg chg="addSp modSp">
        <pc:chgData name="Wesley Cabus" userId="75b90bdfef6cd498" providerId="LiveId" clId="{977E817D-D847-464A-9725-E29AA5B5B7D1}" dt="2019-05-01T20:36:30.523" v="130" actId="207"/>
        <pc:sldMkLst>
          <pc:docMk/>
          <pc:sldMk cId="240310743" sldId="260"/>
        </pc:sldMkLst>
        <pc:spChg chg="add mod">
          <ac:chgData name="Wesley Cabus" userId="75b90bdfef6cd498" providerId="LiveId" clId="{977E817D-D847-464A-9725-E29AA5B5B7D1}" dt="2019-05-01T20:36:30.523" v="130" actId="207"/>
          <ac:spMkLst>
            <pc:docMk/>
            <pc:sldMk cId="240310743" sldId="260"/>
            <ac:spMk id="6" creationId="{A058C062-D0FF-490B-90F1-B66349FE6B3A}"/>
          </ac:spMkLst>
        </pc:spChg>
      </pc:sldChg>
      <pc:sldChg chg="addSp">
        <pc:chgData name="Wesley Cabus" userId="75b90bdfef6cd498" providerId="LiveId" clId="{977E817D-D847-464A-9725-E29AA5B5B7D1}" dt="2019-05-01T20:36:32.777" v="131"/>
        <pc:sldMkLst>
          <pc:docMk/>
          <pc:sldMk cId="1559133575" sldId="261"/>
        </pc:sldMkLst>
        <pc:spChg chg="add">
          <ac:chgData name="Wesley Cabus" userId="75b90bdfef6cd498" providerId="LiveId" clId="{977E817D-D847-464A-9725-E29AA5B5B7D1}" dt="2019-05-01T20:36:32.777" v="131"/>
          <ac:spMkLst>
            <pc:docMk/>
            <pc:sldMk cId="1559133575" sldId="261"/>
            <ac:spMk id="4" creationId="{B98AAB54-9E0F-425C-A36A-872CC5CC30A5}"/>
          </ac:spMkLst>
        </pc:spChg>
      </pc:sldChg>
      <pc:sldChg chg="addSp">
        <pc:chgData name="Wesley Cabus" userId="75b90bdfef6cd498" providerId="LiveId" clId="{977E817D-D847-464A-9725-E29AA5B5B7D1}" dt="2019-05-01T20:36:34.889" v="132"/>
        <pc:sldMkLst>
          <pc:docMk/>
          <pc:sldMk cId="299261543" sldId="262"/>
        </pc:sldMkLst>
        <pc:spChg chg="add">
          <ac:chgData name="Wesley Cabus" userId="75b90bdfef6cd498" providerId="LiveId" clId="{977E817D-D847-464A-9725-E29AA5B5B7D1}" dt="2019-05-01T20:36:34.889" v="132"/>
          <ac:spMkLst>
            <pc:docMk/>
            <pc:sldMk cId="299261543" sldId="262"/>
            <ac:spMk id="4" creationId="{C172153B-D44C-4429-B980-BBF4B3C5D817}"/>
          </ac:spMkLst>
        </pc:spChg>
      </pc:sldChg>
      <pc:sldChg chg="addSp">
        <pc:chgData name="Wesley Cabus" userId="75b90bdfef6cd498" providerId="LiveId" clId="{977E817D-D847-464A-9725-E29AA5B5B7D1}" dt="2019-05-01T20:36:36.257" v="133"/>
        <pc:sldMkLst>
          <pc:docMk/>
          <pc:sldMk cId="1111414167" sldId="263"/>
        </pc:sldMkLst>
        <pc:spChg chg="add">
          <ac:chgData name="Wesley Cabus" userId="75b90bdfef6cd498" providerId="LiveId" clId="{977E817D-D847-464A-9725-E29AA5B5B7D1}" dt="2019-05-01T20:36:36.257" v="133"/>
          <ac:spMkLst>
            <pc:docMk/>
            <pc:sldMk cId="1111414167" sldId="263"/>
            <ac:spMk id="5" creationId="{8213210A-621E-452E-89E7-0C01ECE2041D}"/>
          </ac:spMkLst>
        </pc:spChg>
      </pc:sldChg>
      <pc:sldChg chg="addSp">
        <pc:chgData name="Wesley Cabus" userId="75b90bdfef6cd498" providerId="LiveId" clId="{977E817D-D847-464A-9725-E29AA5B5B7D1}" dt="2019-05-01T20:36:38.153" v="134"/>
        <pc:sldMkLst>
          <pc:docMk/>
          <pc:sldMk cId="569530319" sldId="264"/>
        </pc:sldMkLst>
        <pc:spChg chg="add">
          <ac:chgData name="Wesley Cabus" userId="75b90bdfef6cd498" providerId="LiveId" clId="{977E817D-D847-464A-9725-E29AA5B5B7D1}" dt="2019-05-01T20:36:38.153" v="134"/>
          <ac:spMkLst>
            <pc:docMk/>
            <pc:sldMk cId="569530319" sldId="264"/>
            <ac:spMk id="5" creationId="{1BAEA79C-128E-4292-998B-3E5737DD5E4F}"/>
          </ac:spMkLst>
        </pc:spChg>
      </pc:sldChg>
      <pc:sldChg chg="addSp">
        <pc:chgData name="Wesley Cabus" userId="75b90bdfef6cd498" providerId="LiveId" clId="{977E817D-D847-464A-9725-E29AA5B5B7D1}" dt="2019-05-01T20:36:40.002" v="135"/>
        <pc:sldMkLst>
          <pc:docMk/>
          <pc:sldMk cId="618474900" sldId="265"/>
        </pc:sldMkLst>
        <pc:spChg chg="add">
          <ac:chgData name="Wesley Cabus" userId="75b90bdfef6cd498" providerId="LiveId" clId="{977E817D-D847-464A-9725-E29AA5B5B7D1}" dt="2019-05-01T20:36:40.002" v="135"/>
          <ac:spMkLst>
            <pc:docMk/>
            <pc:sldMk cId="618474900" sldId="265"/>
            <ac:spMk id="4" creationId="{2A4D396B-4F84-4870-954C-8B0E5F9C441F}"/>
          </ac:spMkLst>
        </pc:spChg>
      </pc:sldChg>
      <pc:sldChg chg="addSp">
        <pc:chgData name="Wesley Cabus" userId="75b90bdfef6cd498" providerId="LiveId" clId="{977E817D-D847-464A-9725-E29AA5B5B7D1}" dt="2019-05-01T20:36:41.713" v="136"/>
        <pc:sldMkLst>
          <pc:docMk/>
          <pc:sldMk cId="3051860328" sldId="266"/>
        </pc:sldMkLst>
        <pc:spChg chg="add">
          <ac:chgData name="Wesley Cabus" userId="75b90bdfef6cd498" providerId="LiveId" clId="{977E817D-D847-464A-9725-E29AA5B5B7D1}" dt="2019-05-01T20:36:41.713" v="136"/>
          <ac:spMkLst>
            <pc:docMk/>
            <pc:sldMk cId="3051860328" sldId="266"/>
            <ac:spMk id="4" creationId="{E277F07F-F4BA-4E67-910E-F4FA5C5C6FC1}"/>
          </ac:spMkLst>
        </pc:spChg>
      </pc:sldChg>
      <pc:sldChg chg="addSp modSp">
        <pc:chgData name="Wesley Cabus" userId="75b90bdfef6cd498" providerId="LiveId" clId="{977E817D-D847-464A-9725-E29AA5B5B7D1}" dt="2019-05-01T20:36:45.608" v="138" actId="207"/>
        <pc:sldMkLst>
          <pc:docMk/>
          <pc:sldMk cId="2039276864" sldId="267"/>
        </pc:sldMkLst>
        <pc:spChg chg="add mod">
          <ac:chgData name="Wesley Cabus" userId="75b90bdfef6cd498" providerId="LiveId" clId="{977E817D-D847-464A-9725-E29AA5B5B7D1}" dt="2019-05-01T20:36:45.608" v="138" actId="207"/>
          <ac:spMkLst>
            <pc:docMk/>
            <pc:sldMk cId="2039276864" sldId="267"/>
            <ac:spMk id="4" creationId="{B041E3D9-358A-49A8-8F1D-15CED4D8BFDF}"/>
          </ac:spMkLst>
        </pc:spChg>
      </pc:sldChg>
      <pc:sldChg chg="addSp">
        <pc:chgData name="Wesley Cabus" userId="75b90bdfef6cd498" providerId="LiveId" clId="{977E817D-D847-464A-9725-E29AA5B5B7D1}" dt="2019-05-01T20:36:47.849" v="139"/>
        <pc:sldMkLst>
          <pc:docMk/>
          <pc:sldMk cId="3907522742" sldId="268"/>
        </pc:sldMkLst>
        <pc:spChg chg="add">
          <ac:chgData name="Wesley Cabus" userId="75b90bdfef6cd498" providerId="LiveId" clId="{977E817D-D847-464A-9725-E29AA5B5B7D1}" dt="2019-05-01T20:36:47.849" v="139"/>
          <ac:spMkLst>
            <pc:docMk/>
            <pc:sldMk cId="3907522742" sldId="268"/>
            <ac:spMk id="5" creationId="{54F8FC6C-5C51-48A8-9EC9-0C07CA441288}"/>
          </ac:spMkLst>
        </pc:spChg>
      </pc:sldChg>
      <pc:sldChg chg="addSp modNotesTx">
        <pc:chgData name="Wesley Cabus" userId="75b90bdfef6cd498" providerId="LiveId" clId="{977E817D-D847-464A-9725-E29AA5B5B7D1}" dt="2019-05-01T20:36:49.682" v="140"/>
        <pc:sldMkLst>
          <pc:docMk/>
          <pc:sldMk cId="2591354952" sldId="269"/>
        </pc:sldMkLst>
        <pc:spChg chg="add">
          <ac:chgData name="Wesley Cabus" userId="75b90bdfef6cd498" providerId="LiveId" clId="{977E817D-D847-464A-9725-E29AA5B5B7D1}" dt="2019-05-01T20:36:49.682" v="140"/>
          <ac:spMkLst>
            <pc:docMk/>
            <pc:sldMk cId="2591354952" sldId="269"/>
            <ac:spMk id="4" creationId="{1830EC96-36A9-4D80-8919-687DC22D566F}"/>
          </ac:spMkLst>
        </pc:spChg>
      </pc:sldChg>
      <pc:sldChg chg="addSp">
        <pc:chgData name="Wesley Cabus" userId="75b90bdfef6cd498" providerId="LiveId" clId="{977E817D-D847-464A-9725-E29AA5B5B7D1}" dt="2019-05-01T20:36:51.169" v="141"/>
        <pc:sldMkLst>
          <pc:docMk/>
          <pc:sldMk cId="1464042723" sldId="272"/>
        </pc:sldMkLst>
        <pc:spChg chg="add">
          <ac:chgData name="Wesley Cabus" userId="75b90bdfef6cd498" providerId="LiveId" clId="{977E817D-D847-464A-9725-E29AA5B5B7D1}" dt="2019-05-01T20:36:51.169" v="141"/>
          <ac:spMkLst>
            <pc:docMk/>
            <pc:sldMk cId="1464042723" sldId="272"/>
            <ac:spMk id="4" creationId="{64A7DF3E-EB53-42A8-8B28-F64102A6E714}"/>
          </ac:spMkLst>
        </pc:spChg>
      </pc:sldChg>
      <pc:sldChg chg="del">
        <pc:chgData name="Wesley Cabus" userId="75b90bdfef6cd498" providerId="LiveId" clId="{977E817D-D847-464A-9725-E29AA5B5B7D1}" dt="2019-05-01T20:24:00.637" v="51" actId="2696"/>
        <pc:sldMkLst>
          <pc:docMk/>
          <pc:sldMk cId="25304791" sldId="273"/>
        </pc:sldMkLst>
      </pc:sldChg>
      <pc:sldChg chg="addSp delSp modSp setBg">
        <pc:chgData name="Wesley Cabus" userId="75b90bdfef6cd498" providerId="LiveId" clId="{977E817D-D847-464A-9725-E29AA5B5B7D1}" dt="2019-05-01T20:39:15.727" v="181" actId="179"/>
        <pc:sldMkLst>
          <pc:docMk/>
          <pc:sldMk cId="2717701596" sldId="274"/>
        </pc:sldMkLst>
        <pc:spChg chg="add mod">
          <ac:chgData name="Wesley Cabus" userId="75b90bdfef6cd498" providerId="LiveId" clId="{977E817D-D847-464A-9725-E29AA5B5B7D1}" dt="2019-05-01T20:39:15.727" v="181" actId="179"/>
          <ac:spMkLst>
            <pc:docMk/>
            <pc:sldMk cId="2717701596" sldId="274"/>
            <ac:spMk id="7" creationId="{A7C87EED-ED18-4549-981A-1243479EE21A}"/>
          </ac:spMkLst>
        </pc:spChg>
        <pc:spChg chg="mod">
          <ac:chgData name="Wesley Cabus" userId="75b90bdfef6cd498" providerId="LiveId" clId="{977E817D-D847-464A-9725-E29AA5B5B7D1}" dt="2019-05-01T20:38:58.123" v="178" actId="1037"/>
          <ac:spMkLst>
            <pc:docMk/>
            <pc:sldMk cId="2717701596" sldId="274"/>
            <ac:spMk id="10" creationId="{AAACC456-BD75-3647-A7BA-873138003C71}"/>
          </ac:spMkLst>
        </pc:spChg>
        <pc:picChg chg="add mod">
          <ac:chgData name="Wesley Cabus" userId="75b90bdfef6cd498" providerId="LiveId" clId="{977E817D-D847-464A-9725-E29AA5B5B7D1}" dt="2019-05-01T20:22:54.339" v="5" actId="1076"/>
          <ac:picMkLst>
            <pc:docMk/>
            <pc:sldMk cId="2717701596" sldId="274"/>
            <ac:picMk id="3" creationId="{CB871CCC-B8EF-44A1-B9BA-D1074251181C}"/>
          </ac:picMkLst>
        </pc:picChg>
        <pc:picChg chg="del">
          <ac:chgData name="Wesley Cabus" userId="75b90bdfef6cd498" providerId="LiveId" clId="{977E817D-D847-464A-9725-E29AA5B5B7D1}" dt="2019-05-01T20:21:54.521" v="2" actId="478"/>
          <ac:picMkLst>
            <pc:docMk/>
            <pc:sldMk cId="2717701596" sldId="274"/>
            <ac:picMk id="5" creationId="{BC5AE30F-983F-BE41-B8A5-46C4514A2777}"/>
          </ac:picMkLst>
        </pc:picChg>
        <pc:picChg chg="del">
          <ac:chgData name="Wesley Cabus" userId="75b90bdfef6cd498" providerId="LiveId" clId="{977E817D-D847-464A-9725-E29AA5B5B7D1}" dt="2019-05-01T20:21:56.094" v="3" actId="478"/>
          <ac:picMkLst>
            <pc:docMk/>
            <pc:sldMk cId="2717701596" sldId="274"/>
            <ac:picMk id="9" creationId="{415C1142-8D8A-7B4A-B9CF-4BAA63097E13}"/>
          </ac:picMkLst>
        </pc:picChg>
      </pc:sldChg>
      <pc:sldChg chg="addSp modSp add modNotesTx">
        <pc:chgData name="Wesley Cabus" userId="75b90bdfef6cd498" providerId="LiveId" clId="{977E817D-D847-464A-9725-E29AA5B5B7D1}" dt="2019-05-01T20:40:36.980" v="184" actId="20577"/>
        <pc:sldMkLst>
          <pc:docMk/>
          <pc:sldMk cId="2459202158" sldId="275"/>
        </pc:sldMkLst>
        <pc:spChg chg="mod">
          <ac:chgData name="Wesley Cabus" userId="75b90bdfef6cd498" providerId="LiveId" clId="{977E817D-D847-464A-9725-E29AA5B5B7D1}" dt="2019-05-01T20:40:36.980" v="184" actId="20577"/>
          <ac:spMkLst>
            <pc:docMk/>
            <pc:sldMk cId="2459202158" sldId="275"/>
            <ac:spMk id="2" creationId="{34868B43-DCC5-42DD-ABED-300F43444D10}"/>
          </ac:spMkLst>
        </pc:spChg>
        <pc:spChg chg="add mod">
          <ac:chgData name="Wesley Cabus" userId="75b90bdfef6cd498" providerId="LiveId" clId="{977E817D-D847-464A-9725-E29AA5B5B7D1}" dt="2019-05-01T20:38:28.278" v="170" actId="14100"/>
          <ac:spMkLst>
            <pc:docMk/>
            <pc:sldMk cId="2459202158" sldId="275"/>
            <ac:spMk id="5" creationId="{F6A3EA37-6233-4F04-8F47-117EC53FCD91}"/>
          </ac:spMkLst>
        </pc:spChg>
      </pc:sldChg>
    </pc:docChg>
  </pc:docChgLst>
  <pc:docChgLst>
    <pc:chgData name="Wesley Cabus" userId="75b90bdfef6cd498" providerId="LiveId" clId="{1156BF7C-D4DE-4AA0-A6A4-6FD65929CB2B}"/>
    <pc:docChg chg="undo custSel mod addSld delSld modSld">
      <pc:chgData name="Wesley Cabus" userId="75b90bdfef6cd498" providerId="LiveId" clId="{1156BF7C-D4DE-4AA0-A6A4-6FD65929CB2B}" dt="2019-04-03T19:25:50.735" v="440"/>
      <pc:docMkLst>
        <pc:docMk/>
      </pc:docMkLst>
      <pc:sldChg chg="addSp modSp mod modTransition setBg modNotesTx">
        <pc:chgData name="Wesley Cabus" userId="75b90bdfef6cd498" providerId="LiveId" clId="{1156BF7C-D4DE-4AA0-A6A4-6FD65929CB2B}" dt="2019-02-24T21:00:40.185" v="437"/>
        <pc:sldMkLst>
          <pc:docMk/>
          <pc:sldMk cId="2820526449" sldId="257"/>
        </pc:sldMkLst>
        <pc:spChg chg="mod">
          <ac:chgData name="Wesley Cabus" userId="75b90bdfef6cd498" providerId="LiveId" clId="{1156BF7C-D4DE-4AA0-A6A4-6FD65929CB2B}" dt="2019-02-24T20:27:23.706" v="110" actId="403"/>
          <ac:spMkLst>
            <pc:docMk/>
            <pc:sldMk cId="2820526449" sldId="257"/>
            <ac:spMk id="2" creationId="{34868B43-DCC5-42DD-ABED-300F43444D10}"/>
          </ac:spMkLst>
        </pc:spChg>
        <pc:spChg chg="mod">
          <ac:chgData name="Wesley Cabus" userId="75b90bdfef6cd498" providerId="LiveId" clId="{1156BF7C-D4DE-4AA0-A6A4-6FD65929CB2B}" dt="2019-02-24T20:27:14.541" v="108" actId="403"/>
          <ac:spMkLst>
            <pc:docMk/>
            <pc:sldMk cId="2820526449" sldId="257"/>
            <ac:spMk id="3" creationId="{84C08FE4-631A-4309-922D-5C3F441C031C}"/>
          </ac:spMkLst>
        </pc:spChg>
        <pc:spChg chg="add">
          <ac:chgData name="Wesley Cabus" userId="75b90bdfef6cd498" providerId="LiveId" clId="{1156BF7C-D4DE-4AA0-A6A4-6FD65929CB2B}" dt="2019-02-24T20:26:46.589" v="106" actId="26606"/>
          <ac:spMkLst>
            <pc:docMk/>
            <pc:sldMk cId="2820526449" sldId="257"/>
            <ac:spMk id="8" creationId="{8D70B121-56F4-4848-B38B-182089D909FA}"/>
          </ac:spMkLst>
        </pc:spChg>
        <pc:cxnChg chg="add">
          <ac:chgData name="Wesley Cabus" userId="75b90bdfef6cd498" providerId="LiveId" clId="{1156BF7C-D4DE-4AA0-A6A4-6FD65929CB2B}" dt="2019-02-24T20:26:46.589" v="106" actId="26606"/>
          <ac:cxnSpMkLst>
            <pc:docMk/>
            <pc:sldMk cId="2820526449" sldId="257"/>
            <ac:cxnSpMk id="10" creationId="{2D72A2C9-F3CA-4216-8BAD-FA4C970C3C4E}"/>
          </ac:cxnSpMkLst>
        </pc:cxnChg>
      </pc:sldChg>
      <pc:sldChg chg="addSp delSp modSp add mod modTransition setBg modNotesTx">
        <pc:chgData name="Wesley Cabus" userId="75b90bdfef6cd498" providerId="LiveId" clId="{1156BF7C-D4DE-4AA0-A6A4-6FD65929CB2B}" dt="2019-02-24T21:00:40.185" v="437"/>
        <pc:sldMkLst>
          <pc:docMk/>
          <pc:sldMk cId="3100770914" sldId="258"/>
        </pc:sldMkLst>
        <pc:spChg chg="del">
          <ac:chgData name="Wesley Cabus" userId="75b90bdfef6cd498" providerId="LiveId" clId="{1156BF7C-D4DE-4AA0-A6A4-6FD65929CB2B}" dt="2019-02-24T20:28:57.770" v="142" actId="478"/>
          <ac:spMkLst>
            <pc:docMk/>
            <pc:sldMk cId="3100770914" sldId="258"/>
            <ac:spMk id="2" creationId="{14B474B7-4547-4D5B-B6D6-9AB3AAA17BC8}"/>
          </ac:spMkLst>
        </pc:spChg>
        <pc:spChg chg="del">
          <ac:chgData name="Wesley Cabus" userId="75b90bdfef6cd498" providerId="LiveId" clId="{1156BF7C-D4DE-4AA0-A6A4-6FD65929CB2B}" dt="2019-02-24T20:29:00.351" v="143" actId="478"/>
          <ac:spMkLst>
            <pc:docMk/>
            <pc:sldMk cId="3100770914" sldId="258"/>
            <ac:spMk id="3" creationId="{1832298D-FAAF-4B08-8E69-7C718AB0836A}"/>
          </ac:spMkLst>
        </pc:spChg>
        <pc:picChg chg="add mod">
          <ac:chgData name="Wesley Cabus" userId="75b90bdfef6cd498" providerId="LiveId" clId="{1156BF7C-D4DE-4AA0-A6A4-6FD65929CB2B}" dt="2019-02-24T20:30:22.934" v="147" actId="26606"/>
          <ac:picMkLst>
            <pc:docMk/>
            <pc:sldMk cId="3100770914" sldId="258"/>
            <ac:picMk id="5" creationId="{DA38DBD8-CC36-4333-8428-E10D550C53B9}"/>
          </ac:picMkLst>
        </pc:picChg>
      </pc:sldChg>
      <pc:sldChg chg="addSp modSp add mod modTransition setBg">
        <pc:chgData name="Wesley Cabus" userId="75b90bdfef6cd498" providerId="LiveId" clId="{1156BF7C-D4DE-4AA0-A6A4-6FD65929CB2B}" dt="2019-02-24T21:00:40.185" v="437"/>
        <pc:sldMkLst>
          <pc:docMk/>
          <pc:sldMk cId="2440438706" sldId="259"/>
        </pc:sldMkLst>
        <pc:picChg chg="mod">
          <ac:chgData name="Wesley Cabus" userId="75b90bdfef6cd498" providerId="LiveId" clId="{1156BF7C-D4DE-4AA0-A6A4-6FD65929CB2B}" dt="2019-02-24T20:32:59.687" v="159" actId="26606"/>
          <ac:picMkLst>
            <pc:docMk/>
            <pc:sldMk cId="2440438706" sldId="259"/>
            <ac:picMk id="5" creationId="{DA38DBD8-CC36-4333-8428-E10D550C53B9}"/>
          </ac:picMkLst>
        </pc:picChg>
        <pc:picChg chg="add mod">
          <ac:chgData name="Wesley Cabus" userId="75b90bdfef6cd498" providerId="LiveId" clId="{1156BF7C-D4DE-4AA0-A6A4-6FD65929CB2B}" dt="2019-02-24T20:32:59.687" v="159" actId="26606"/>
          <ac:picMkLst>
            <pc:docMk/>
            <pc:sldMk cId="2440438706" sldId="259"/>
            <ac:picMk id="2050" creationId="{0D4CC1EF-3DF6-4BE3-A99A-FCF0720E8F16}"/>
          </ac:picMkLst>
        </pc:picChg>
        <pc:cxnChg chg="add">
          <ac:chgData name="Wesley Cabus" userId="75b90bdfef6cd498" providerId="LiveId" clId="{1156BF7C-D4DE-4AA0-A6A4-6FD65929CB2B}" dt="2019-02-24T20:32:59.687" v="159" actId="26606"/>
          <ac:cxnSpMkLst>
            <pc:docMk/>
            <pc:sldMk cId="2440438706" sldId="259"/>
            <ac:cxnSpMk id="71" creationId="{4D56677B-C0B7-4DAC-ACAD-8054FF1B599A}"/>
          </ac:cxnSpMkLst>
        </pc:cxnChg>
      </pc:sldChg>
      <pc:sldChg chg="addSp delSp modSp add mod modTransition setBg">
        <pc:chgData name="Wesley Cabus" userId="75b90bdfef6cd498" providerId="LiveId" clId="{1156BF7C-D4DE-4AA0-A6A4-6FD65929CB2B}" dt="2019-02-24T21:00:40.185" v="437"/>
        <pc:sldMkLst>
          <pc:docMk/>
          <pc:sldMk cId="240310743" sldId="260"/>
        </pc:sldMkLst>
        <pc:picChg chg="add del">
          <ac:chgData name="Wesley Cabus" userId="75b90bdfef6cd498" providerId="LiveId" clId="{1156BF7C-D4DE-4AA0-A6A4-6FD65929CB2B}" dt="2019-02-24T20:34:47.800" v="163" actId="478"/>
          <ac:picMkLst>
            <pc:docMk/>
            <pc:sldMk cId="240310743" sldId="260"/>
            <ac:picMk id="2" creationId="{B48CC3CC-4207-4C89-9A97-5CD1952A439D}"/>
          </ac:picMkLst>
        </pc:picChg>
        <pc:picChg chg="del">
          <ac:chgData name="Wesley Cabus" userId="75b90bdfef6cd498" providerId="LiveId" clId="{1156BF7C-D4DE-4AA0-A6A4-6FD65929CB2B}" dt="2019-02-24T20:33:26.975" v="161" actId="478"/>
          <ac:picMkLst>
            <pc:docMk/>
            <pc:sldMk cId="240310743" sldId="260"/>
            <ac:picMk id="5" creationId="{DA38DBD8-CC36-4333-8428-E10D550C53B9}"/>
          </ac:picMkLst>
        </pc:picChg>
        <pc:picChg chg="add mod">
          <ac:chgData name="Wesley Cabus" userId="75b90bdfef6cd498" providerId="LiveId" clId="{1156BF7C-D4DE-4AA0-A6A4-6FD65929CB2B}" dt="2019-02-24T20:37:57.133" v="175" actId="26606"/>
          <ac:picMkLst>
            <pc:docMk/>
            <pc:sldMk cId="240310743" sldId="260"/>
            <ac:picMk id="3074" creationId="{D0808DD6-F998-4F02-9CC1-CD13805888C6}"/>
          </ac:picMkLst>
        </pc:picChg>
        <pc:picChg chg="add mod">
          <ac:chgData name="Wesley Cabus" userId="75b90bdfef6cd498" providerId="LiveId" clId="{1156BF7C-D4DE-4AA0-A6A4-6FD65929CB2B}" dt="2019-02-24T20:37:57.133" v="175" actId="26606"/>
          <ac:picMkLst>
            <pc:docMk/>
            <pc:sldMk cId="240310743" sldId="260"/>
            <ac:picMk id="3076" creationId="{48250F8B-6A5C-4F8D-AA6B-D75B230EBFB2}"/>
          </ac:picMkLst>
        </pc:picChg>
        <pc:cxnChg chg="add">
          <ac:chgData name="Wesley Cabus" userId="75b90bdfef6cd498" providerId="LiveId" clId="{1156BF7C-D4DE-4AA0-A6A4-6FD65929CB2B}" dt="2019-02-24T20:37:57.133" v="175" actId="26606"/>
          <ac:cxnSpMkLst>
            <pc:docMk/>
            <pc:sldMk cId="240310743" sldId="260"/>
            <ac:cxnSpMk id="73" creationId="{1C6AAE25-BD23-41B5-AAE4-1DA5898C2ADB}"/>
          </ac:cxnSpMkLst>
        </pc:cxnChg>
      </pc:sldChg>
      <pc:sldChg chg="addSp delSp modSp add mod modTransition setBg modNotesTx">
        <pc:chgData name="Wesley Cabus" userId="75b90bdfef6cd498" providerId="LiveId" clId="{1156BF7C-D4DE-4AA0-A6A4-6FD65929CB2B}" dt="2019-02-24T21:00:40.185" v="437"/>
        <pc:sldMkLst>
          <pc:docMk/>
          <pc:sldMk cId="1559133575" sldId="261"/>
        </pc:sldMkLst>
        <pc:spChg chg="del">
          <ac:chgData name="Wesley Cabus" userId="75b90bdfef6cd498" providerId="LiveId" clId="{1156BF7C-D4DE-4AA0-A6A4-6FD65929CB2B}" dt="2019-02-24T20:39:38.191" v="178" actId="478"/>
          <ac:spMkLst>
            <pc:docMk/>
            <pc:sldMk cId="1559133575" sldId="261"/>
            <ac:spMk id="2" creationId="{5F33AF0C-5475-47E4-81F8-14E2525525F5}"/>
          </ac:spMkLst>
        </pc:spChg>
        <pc:spChg chg="del">
          <ac:chgData name="Wesley Cabus" userId="75b90bdfef6cd498" providerId="LiveId" clId="{1156BF7C-D4DE-4AA0-A6A4-6FD65929CB2B}" dt="2019-02-24T20:39:41.076" v="179" actId="478"/>
          <ac:spMkLst>
            <pc:docMk/>
            <pc:sldMk cId="1559133575" sldId="261"/>
            <ac:spMk id="3" creationId="{45B3E80D-28CB-420E-B7B5-661EAB9D117F}"/>
          </ac:spMkLst>
        </pc:spChg>
        <pc:picChg chg="add mod">
          <ac:chgData name="Wesley Cabus" userId="75b90bdfef6cd498" providerId="LiveId" clId="{1156BF7C-D4DE-4AA0-A6A4-6FD65929CB2B}" dt="2019-02-24T20:39:47.833" v="181" actId="26606"/>
          <ac:picMkLst>
            <pc:docMk/>
            <pc:sldMk cId="1559133575" sldId="261"/>
            <ac:picMk id="4098" creationId="{FB8160D8-FEE3-406F-B50E-4FED7BC3A84A}"/>
          </ac:picMkLst>
        </pc:picChg>
      </pc:sldChg>
      <pc:sldChg chg="addSp delSp modSp add modTransition setBg delDesignElem modNotesTx">
        <pc:chgData name="Wesley Cabus" userId="75b90bdfef6cd498" providerId="LiveId" clId="{1156BF7C-D4DE-4AA0-A6A4-6FD65929CB2B}" dt="2019-02-24T21:00:40.185" v="437"/>
        <pc:sldMkLst>
          <pc:docMk/>
          <pc:sldMk cId="299261543" sldId="262"/>
        </pc:sldMkLst>
        <pc:spChg chg="mod">
          <ac:chgData name="Wesley Cabus" userId="75b90bdfef6cd498" providerId="LiveId" clId="{1156BF7C-D4DE-4AA0-A6A4-6FD65929CB2B}" dt="2019-02-24T20:40:52.965" v="205" actId="122"/>
          <ac:spMkLst>
            <pc:docMk/>
            <pc:sldMk cId="299261543" sldId="262"/>
            <ac:spMk id="2" creationId="{34868B43-DCC5-42DD-ABED-300F43444D10}"/>
          </ac:spMkLst>
        </pc:spChg>
        <pc:spChg chg="del">
          <ac:chgData name="Wesley Cabus" userId="75b90bdfef6cd498" providerId="LiveId" clId="{1156BF7C-D4DE-4AA0-A6A4-6FD65929CB2B}" dt="2019-02-24T20:40:43.696" v="202" actId="478"/>
          <ac:spMkLst>
            <pc:docMk/>
            <pc:sldMk cId="299261543" sldId="262"/>
            <ac:spMk id="3" creationId="{84C08FE4-631A-4309-922D-5C3F441C031C}"/>
          </ac:spMkLst>
        </pc:spChg>
        <pc:spChg chg="add del mod">
          <ac:chgData name="Wesley Cabus" userId="75b90bdfef6cd498" providerId="LiveId" clId="{1156BF7C-D4DE-4AA0-A6A4-6FD65929CB2B}" dt="2019-02-24T20:40:46.687" v="203" actId="478"/>
          <ac:spMkLst>
            <pc:docMk/>
            <pc:sldMk cId="299261543" sldId="262"/>
            <ac:spMk id="5" creationId="{3610E1BE-1E39-4F4F-8136-2E44CC8F168E}"/>
          </ac:spMkLst>
        </pc:spChg>
        <pc:spChg chg="del">
          <ac:chgData name="Wesley Cabus" userId="75b90bdfef6cd498" providerId="LiveId" clId="{1156BF7C-D4DE-4AA0-A6A4-6FD65929CB2B}" dt="2019-02-24T20:40:33.555" v="184"/>
          <ac:spMkLst>
            <pc:docMk/>
            <pc:sldMk cId="299261543" sldId="262"/>
            <ac:spMk id="8" creationId="{8D70B121-56F4-4848-B38B-182089D909FA}"/>
          </ac:spMkLst>
        </pc:spChg>
        <pc:cxnChg chg="del">
          <ac:chgData name="Wesley Cabus" userId="75b90bdfef6cd498" providerId="LiveId" clId="{1156BF7C-D4DE-4AA0-A6A4-6FD65929CB2B}" dt="2019-02-24T20:40:33.555" v="184"/>
          <ac:cxnSpMkLst>
            <pc:docMk/>
            <pc:sldMk cId="299261543" sldId="262"/>
            <ac:cxnSpMk id="10" creationId="{2D72A2C9-F3CA-4216-8BAD-FA4C970C3C4E}"/>
          </ac:cxnSpMkLst>
        </pc:cxnChg>
      </pc:sldChg>
      <pc:sldChg chg="addSp modSp add modTransition modNotesTx">
        <pc:chgData name="Wesley Cabus" userId="75b90bdfef6cd498" providerId="LiveId" clId="{1156BF7C-D4DE-4AA0-A6A4-6FD65929CB2B}" dt="2019-02-24T21:00:40.185" v="437"/>
        <pc:sldMkLst>
          <pc:docMk/>
          <pc:sldMk cId="1111414167" sldId="263"/>
        </pc:sldMkLst>
        <pc:picChg chg="add mod">
          <ac:chgData name="Wesley Cabus" userId="75b90bdfef6cd498" providerId="LiveId" clId="{1156BF7C-D4DE-4AA0-A6A4-6FD65929CB2B}" dt="2019-02-24T20:43:28.355" v="210" actId="27614"/>
          <ac:picMkLst>
            <pc:docMk/>
            <pc:sldMk cId="1111414167" sldId="263"/>
            <ac:picMk id="4" creationId="{C53E4670-3A6C-4006-A5AB-2998AF6B2FA4}"/>
          </ac:picMkLst>
        </pc:picChg>
      </pc:sldChg>
      <pc:sldChg chg="delSp modSp add modTransition setBg delDesignElem modNotesTx">
        <pc:chgData name="Wesley Cabus" userId="75b90bdfef6cd498" providerId="LiveId" clId="{1156BF7C-D4DE-4AA0-A6A4-6FD65929CB2B}" dt="2019-02-24T21:00:40.185" v="437"/>
        <pc:sldMkLst>
          <pc:docMk/>
          <pc:sldMk cId="569530319" sldId="264"/>
        </pc:sldMkLst>
        <pc:spChg chg="mod">
          <ac:chgData name="Wesley Cabus" userId="75b90bdfef6cd498" providerId="LiveId" clId="{1156BF7C-D4DE-4AA0-A6A4-6FD65929CB2B}" dt="2019-02-24T20:44:39.885" v="241" actId="20577"/>
          <ac:spMkLst>
            <pc:docMk/>
            <pc:sldMk cId="569530319" sldId="264"/>
            <ac:spMk id="2" creationId="{34868B43-DCC5-42DD-ABED-300F43444D10}"/>
          </ac:spMkLst>
        </pc:spChg>
        <pc:spChg chg="mod">
          <ac:chgData name="Wesley Cabus" userId="75b90bdfef6cd498" providerId="LiveId" clId="{1156BF7C-D4DE-4AA0-A6A4-6FD65929CB2B}" dt="2019-02-24T20:46:05.128" v="330" actId="14100"/>
          <ac:spMkLst>
            <pc:docMk/>
            <pc:sldMk cId="569530319" sldId="264"/>
            <ac:spMk id="3" creationId="{84C08FE4-631A-4309-922D-5C3F441C031C}"/>
          </ac:spMkLst>
        </pc:spChg>
        <pc:spChg chg="del">
          <ac:chgData name="Wesley Cabus" userId="75b90bdfef6cd498" providerId="LiveId" clId="{1156BF7C-D4DE-4AA0-A6A4-6FD65929CB2B}" dt="2019-02-24T20:44:29.781" v="214"/>
          <ac:spMkLst>
            <pc:docMk/>
            <pc:sldMk cId="569530319" sldId="264"/>
            <ac:spMk id="8" creationId="{8D70B121-56F4-4848-B38B-182089D909FA}"/>
          </ac:spMkLst>
        </pc:spChg>
        <pc:cxnChg chg="del">
          <ac:chgData name="Wesley Cabus" userId="75b90bdfef6cd498" providerId="LiveId" clId="{1156BF7C-D4DE-4AA0-A6A4-6FD65929CB2B}" dt="2019-02-24T20:44:29.781" v="214"/>
          <ac:cxnSpMkLst>
            <pc:docMk/>
            <pc:sldMk cId="569530319" sldId="264"/>
            <ac:cxnSpMk id="10" creationId="{2D72A2C9-F3CA-4216-8BAD-FA4C970C3C4E}"/>
          </ac:cxnSpMkLst>
        </pc:cxnChg>
      </pc:sldChg>
      <pc:sldChg chg="addSp delSp modSp add mod modTransition setBg">
        <pc:chgData name="Wesley Cabus" userId="75b90bdfef6cd498" providerId="LiveId" clId="{1156BF7C-D4DE-4AA0-A6A4-6FD65929CB2B}" dt="2019-02-24T21:00:40.185" v="437"/>
        <pc:sldMkLst>
          <pc:docMk/>
          <pc:sldMk cId="618474900" sldId="265"/>
        </pc:sldMkLst>
        <pc:spChg chg="del">
          <ac:chgData name="Wesley Cabus" userId="75b90bdfef6cd498" providerId="LiveId" clId="{1156BF7C-D4DE-4AA0-A6A4-6FD65929CB2B}" dt="2019-02-24T20:47:27.276" v="333" actId="478"/>
          <ac:spMkLst>
            <pc:docMk/>
            <pc:sldMk cId="618474900" sldId="265"/>
            <ac:spMk id="2" creationId="{34868B43-DCC5-42DD-ABED-300F43444D10}"/>
          </ac:spMkLst>
        </pc:spChg>
        <pc:spChg chg="del">
          <ac:chgData name="Wesley Cabus" userId="75b90bdfef6cd498" providerId="LiveId" clId="{1156BF7C-D4DE-4AA0-A6A4-6FD65929CB2B}" dt="2019-02-24T20:47:32.945" v="335" actId="478"/>
          <ac:spMkLst>
            <pc:docMk/>
            <pc:sldMk cId="618474900" sldId="265"/>
            <ac:spMk id="3" creationId="{84C08FE4-631A-4309-922D-5C3F441C031C}"/>
          </ac:spMkLst>
        </pc:spChg>
        <pc:spChg chg="add del mod">
          <ac:chgData name="Wesley Cabus" userId="75b90bdfef6cd498" providerId="LiveId" clId="{1156BF7C-D4DE-4AA0-A6A4-6FD65929CB2B}" dt="2019-02-24T20:47:30.203" v="334" actId="478"/>
          <ac:spMkLst>
            <pc:docMk/>
            <pc:sldMk cId="618474900" sldId="265"/>
            <ac:spMk id="5" creationId="{2DD7A6D4-1E1C-4084-9FC0-CC5D30E61529}"/>
          </ac:spMkLst>
        </pc:spChg>
        <pc:spChg chg="add del mod">
          <ac:chgData name="Wesley Cabus" userId="75b90bdfef6cd498" providerId="LiveId" clId="{1156BF7C-D4DE-4AA0-A6A4-6FD65929CB2B}" dt="2019-02-24T20:47:34.922" v="336" actId="478"/>
          <ac:spMkLst>
            <pc:docMk/>
            <pc:sldMk cId="618474900" sldId="265"/>
            <ac:spMk id="7" creationId="{3281CD58-58EB-42E6-AD59-82622C741F9C}"/>
          </ac:spMkLst>
        </pc:spChg>
        <pc:picChg chg="add mod">
          <ac:chgData name="Wesley Cabus" userId="75b90bdfef6cd498" providerId="LiveId" clId="{1156BF7C-D4DE-4AA0-A6A4-6FD65929CB2B}" dt="2019-02-24T20:47:40.629" v="338" actId="26606"/>
          <ac:picMkLst>
            <pc:docMk/>
            <pc:sldMk cId="618474900" sldId="265"/>
            <ac:picMk id="5122" creationId="{778420A1-FD31-474A-A867-E25E6FAD4040}"/>
          </ac:picMkLst>
        </pc:picChg>
      </pc:sldChg>
      <pc:sldChg chg="addSp delSp modSp add modTransition setBg modNotesTx">
        <pc:chgData name="Wesley Cabus" userId="75b90bdfef6cd498" providerId="LiveId" clId="{1156BF7C-D4DE-4AA0-A6A4-6FD65929CB2B}" dt="2019-02-24T21:00:40.185" v="437"/>
        <pc:sldMkLst>
          <pc:docMk/>
          <pc:sldMk cId="3051860328" sldId="266"/>
        </pc:sldMkLst>
        <pc:picChg chg="del">
          <ac:chgData name="Wesley Cabus" userId="75b90bdfef6cd498" providerId="LiveId" clId="{1156BF7C-D4DE-4AA0-A6A4-6FD65929CB2B}" dt="2019-02-24T20:50:02.250" v="340" actId="478"/>
          <ac:picMkLst>
            <pc:docMk/>
            <pc:sldMk cId="3051860328" sldId="266"/>
            <ac:picMk id="5122" creationId="{778420A1-FD31-474A-A867-E25E6FAD4040}"/>
          </ac:picMkLst>
        </pc:picChg>
        <pc:picChg chg="add mod">
          <ac:chgData name="Wesley Cabus" userId="75b90bdfef6cd498" providerId="LiveId" clId="{1156BF7C-D4DE-4AA0-A6A4-6FD65929CB2B}" dt="2019-02-24T20:50:58.068" v="347" actId="1076"/>
          <ac:picMkLst>
            <pc:docMk/>
            <pc:sldMk cId="3051860328" sldId="266"/>
            <ac:picMk id="6146" creationId="{7A94FFB7-1CD3-4F78-AC18-832668D37DEB}"/>
          </ac:picMkLst>
        </pc:picChg>
      </pc:sldChg>
      <pc:sldChg chg="addSp delSp add mod modTransition setBg modNotesTx">
        <pc:chgData name="Wesley Cabus" userId="75b90bdfef6cd498" providerId="LiveId" clId="{1156BF7C-D4DE-4AA0-A6A4-6FD65929CB2B}" dt="2019-02-27T13:39:47.244" v="439" actId="20577"/>
        <pc:sldMkLst>
          <pc:docMk/>
          <pc:sldMk cId="2039276864" sldId="267"/>
        </pc:sldMkLst>
        <pc:spChg chg="del">
          <ac:chgData name="Wesley Cabus" userId="75b90bdfef6cd498" providerId="LiveId" clId="{1156BF7C-D4DE-4AA0-A6A4-6FD65929CB2B}" dt="2019-02-24T20:52:41.280" v="352" actId="26606"/>
          <ac:spMkLst>
            <pc:docMk/>
            <pc:sldMk cId="2039276864" sldId="267"/>
            <ac:spMk id="2" creationId="{977DAA73-8FAD-489F-99CF-646178BA94B9}"/>
          </ac:spMkLst>
        </pc:spChg>
        <pc:spChg chg="del">
          <ac:chgData name="Wesley Cabus" userId="75b90bdfef6cd498" providerId="LiveId" clId="{1156BF7C-D4DE-4AA0-A6A4-6FD65929CB2B}" dt="2019-02-24T20:52:41.280" v="352" actId="26606"/>
          <ac:spMkLst>
            <pc:docMk/>
            <pc:sldMk cId="2039276864" sldId="267"/>
            <ac:spMk id="3" creationId="{A1035ECD-D3E0-403B-8EF0-14C39D146E82}"/>
          </ac:spMkLst>
        </pc:spChg>
        <pc:picChg chg="add del">
          <ac:chgData name="Wesley Cabus" userId="75b90bdfef6cd498" providerId="LiveId" clId="{1156BF7C-D4DE-4AA0-A6A4-6FD65929CB2B}" dt="2019-02-24T20:52:41.280" v="352" actId="26606"/>
          <ac:picMkLst>
            <pc:docMk/>
            <pc:sldMk cId="2039276864" sldId="267"/>
            <ac:picMk id="7170" creationId="{99C0C5C9-E059-40BA-A98B-7D7091982295}"/>
          </ac:picMkLst>
        </pc:picChg>
        <pc:picChg chg="add">
          <ac:chgData name="Wesley Cabus" userId="75b90bdfef6cd498" providerId="LiveId" clId="{1156BF7C-D4DE-4AA0-A6A4-6FD65929CB2B}" dt="2019-02-24T20:52:41.280" v="352" actId="26606"/>
          <ac:picMkLst>
            <pc:docMk/>
            <pc:sldMk cId="2039276864" sldId="267"/>
            <ac:picMk id="7173" creationId="{99C0C5C9-E059-40BA-A98B-7D7091982295}"/>
          </ac:picMkLst>
        </pc:picChg>
      </pc:sldChg>
      <pc:sldChg chg="addSp delSp modSp add mod modTransition setBg">
        <pc:chgData name="Wesley Cabus" userId="75b90bdfef6cd498" providerId="LiveId" clId="{1156BF7C-D4DE-4AA0-A6A4-6FD65929CB2B}" dt="2019-02-24T21:00:40.185" v="437"/>
        <pc:sldMkLst>
          <pc:docMk/>
          <pc:sldMk cId="3907522742" sldId="268"/>
        </pc:sldMkLst>
        <pc:spChg chg="del">
          <ac:chgData name="Wesley Cabus" userId="75b90bdfef6cd498" providerId="LiveId" clId="{1156BF7C-D4DE-4AA0-A6A4-6FD65929CB2B}" dt="2019-02-24T20:54:56.875" v="358" actId="26606"/>
          <ac:spMkLst>
            <pc:docMk/>
            <pc:sldMk cId="3907522742" sldId="268"/>
            <ac:spMk id="2" creationId="{1A3138E3-285A-4E74-AEC0-8C4974F53AA6}"/>
          </ac:spMkLst>
        </pc:spChg>
        <pc:spChg chg="del">
          <ac:chgData name="Wesley Cabus" userId="75b90bdfef6cd498" providerId="LiveId" clId="{1156BF7C-D4DE-4AA0-A6A4-6FD65929CB2B}" dt="2019-02-24T20:54:56.875" v="358" actId="26606"/>
          <ac:spMkLst>
            <pc:docMk/>
            <pc:sldMk cId="3907522742" sldId="268"/>
            <ac:spMk id="3" creationId="{4C2F7577-3694-492F-BE1E-000C9287335A}"/>
          </ac:spMkLst>
        </pc:spChg>
        <pc:spChg chg="add del">
          <ac:chgData name="Wesley Cabus" userId="75b90bdfef6cd498" providerId="LiveId" clId="{1156BF7C-D4DE-4AA0-A6A4-6FD65929CB2B}" dt="2019-02-24T20:54:22.770" v="356" actId="478"/>
          <ac:spMkLst>
            <pc:docMk/>
            <pc:sldMk cId="3907522742" sldId="268"/>
            <ac:spMk id="4" creationId="{575AB7C1-A6E0-48AC-AEF6-E4BAC3ABEC3C}"/>
          </ac:spMkLst>
        </pc:spChg>
        <pc:spChg chg="add mod">
          <ac:chgData name="Wesley Cabus" userId="75b90bdfef6cd498" providerId="LiveId" clId="{1156BF7C-D4DE-4AA0-A6A4-6FD65929CB2B}" dt="2019-02-24T20:59:02.717" v="434" actId="20577"/>
          <ac:spMkLst>
            <pc:docMk/>
            <pc:sldMk cId="3907522742" sldId="268"/>
            <ac:spMk id="6" creationId="{67DD918C-CAFF-41BE-BD17-9F40F602026C}"/>
          </ac:spMkLst>
        </pc:spChg>
        <pc:picChg chg="add del">
          <ac:chgData name="Wesley Cabus" userId="75b90bdfef6cd498" providerId="LiveId" clId="{1156BF7C-D4DE-4AA0-A6A4-6FD65929CB2B}" dt="2019-02-24T20:54:56.875" v="358" actId="26606"/>
          <ac:picMkLst>
            <pc:docMk/>
            <pc:sldMk cId="3907522742" sldId="268"/>
            <ac:picMk id="5" creationId="{F1F0587E-D073-49DD-A5FC-04778474B63D}"/>
          </ac:picMkLst>
        </pc:picChg>
        <pc:picChg chg="add">
          <ac:chgData name="Wesley Cabus" userId="75b90bdfef6cd498" providerId="LiveId" clId="{1156BF7C-D4DE-4AA0-A6A4-6FD65929CB2B}" dt="2019-02-24T20:54:56.875" v="358" actId="26606"/>
          <ac:picMkLst>
            <pc:docMk/>
            <pc:sldMk cId="3907522742" sldId="268"/>
            <ac:picMk id="8" creationId="{F1F0587E-D073-49DD-A5FC-04778474B63D}"/>
          </ac:picMkLst>
        </pc:picChg>
      </pc:sldChg>
      <pc:sldChg chg="modSp add modTransition modNotesTx">
        <pc:chgData name="Wesley Cabus" userId="75b90bdfef6cd498" providerId="LiveId" clId="{1156BF7C-D4DE-4AA0-A6A4-6FD65929CB2B}" dt="2019-02-24T21:00:40.185" v="437"/>
        <pc:sldMkLst>
          <pc:docMk/>
          <pc:sldMk cId="2591354952" sldId="269"/>
        </pc:sldMkLst>
        <pc:spChg chg="mod">
          <ac:chgData name="Wesley Cabus" userId="75b90bdfef6cd498" providerId="LiveId" clId="{1156BF7C-D4DE-4AA0-A6A4-6FD65929CB2B}" dt="2019-02-24T20:57:17.106" v="375" actId="20577"/>
          <ac:spMkLst>
            <pc:docMk/>
            <pc:sldMk cId="2591354952" sldId="269"/>
            <ac:spMk id="2" creationId="{34868B43-DCC5-42DD-ABED-300F43444D10}"/>
          </ac:spMkLst>
        </pc:spChg>
      </pc:sldChg>
      <pc:sldChg chg="modSp add modTransition modNotesTx">
        <pc:chgData name="Wesley Cabus" userId="75b90bdfef6cd498" providerId="LiveId" clId="{1156BF7C-D4DE-4AA0-A6A4-6FD65929CB2B}" dt="2019-02-24T21:00:40.185" v="437"/>
        <pc:sldMkLst>
          <pc:docMk/>
          <pc:sldMk cId="1464042723" sldId="272"/>
        </pc:sldMkLst>
        <pc:spChg chg="mod">
          <ac:chgData name="Wesley Cabus" userId="75b90bdfef6cd498" providerId="LiveId" clId="{1156BF7C-D4DE-4AA0-A6A4-6FD65929CB2B}" dt="2019-02-24T20:58:46.022" v="431" actId="20577"/>
          <ac:spMkLst>
            <pc:docMk/>
            <pc:sldMk cId="1464042723" sldId="272"/>
            <ac:spMk id="2" creationId="{34868B43-DCC5-42DD-ABED-300F43444D1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9D97F2-63F2-49DF-95B1-DFB32DA294C3}" type="datetimeFigureOut">
              <a:rPr lang="en-BE" smtClean="0"/>
              <a:t>17/10/2019</a:t>
            </a:fld>
            <a:endParaRPr lang="en-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105DAF-FD7A-453E-AAA3-DE921769227E}" type="slidenum">
              <a:rPr lang="en-BE" smtClean="0"/>
              <a:t>‹#›</a:t>
            </a:fld>
            <a:endParaRPr lang="en-BE"/>
          </a:p>
        </p:txBody>
      </p:sp>
    </p:spTree>
    <p:extLst>
      <p:ext uri="{BB962C8B-B14F-4D97-AF65-F5344CB8AC3E}">
        <p14:creationId xmlns:p14="http://schemas.microsoft.com/office/powerpoint/2010/main" val="341254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github.com/Microsoft/InventorySample"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BE" sz="1200" kern="1200" dirty="0">
                <a:solidFill>
                  <a:schemeClr val="tx1"/>
                </a:solidFill>
                <a:effectLst/>
                <a:latin typeface="+mn-lt"/>
                <a:ea typeface="+mn-ea"/>
                <a:cs typeface="+mn-cs"/>
              </a:rPr>
              <a:t>Hi there! I’ve been developing software for 14 years now, starting with the .NET Compact Framework on industrial PDAs with barcode scanners, up until .NET Core, in which I’m currently mostly creating APIs for all sorts of applications. After being a consultant for 7 years, I recently joined UCB </a:t>
            </a:r>
            <a:r>
              <a:rPr lang="en-BE" sz="1200" kern="1200" dirty="0" err="1">
                <a:solidFill>
                  <a:schemeClr val="tx1"/>
                </a:solidFill>
                <a:effectLst/>
                <a:latin typeface="+mn-lt"/>
                <a:ea typeface="+mn-ea"/>
                <a:cs typeface="+mn-cs"/>
              </a:rPr>
              <a:t>BioPharma</a:t>
            </a:r>
            <a:r>
              <a:rPr lang="en-BE" sz="1200" kern="1200" dirty="0">
                <a:solidFill>
                  <a:schemeClr val="tx1"/>
                </a:solidFill>
                <a:effectLst/>
                <a:latin typeface="+mn-lt"/>
                <a:ea typeface="+mn-ea"/>
                <a:cs typeface="+mn-cs"/>
              </a:rPr>
              <a:t> as an internal developer. And my name is Wesley Cabus.</a:t>
            </a:r>
          </a:p>
          <a:p>
            <a:r>
              <a:rPr lang="en-BE" sz="1200" kern="1200" dirty="0">
                <a:solidFill>
                  <a:schemeClr val="tx1"/>
                </a:solidFill>
                <a:effectLst/>
                <a:latin typeface="+mn-lt"/>
                <a:ea typeface="+mn-ea"/>
                <a:cs typeface="+mn-cs"/>
              </a:rPr>
              <a:t>But you didn’t come here to learn more about me, you wanted to know more about chaos testing and how to do it inside your applications and services. Let’s see what the plan is for the next hour:</a:t>
            </a:r>
          </a:p>
          <a:p>
            <a:endParaRPr lang="en-BE" dirty="0"/>
          </a:p>
        </p:txBody>
      </p:sp>
      <p:sp>
        <p:nvSpPr>
          <p:cNvPr id="4" name="Tijdelijke aanduiding voor dianummer 3"/>
          <p:cNvSpPr>
            <a:spLocks noGrp="1"/>
          </p:cNvSpPr>
          <p:nvPr>
            <p:ph type="sldNum" sz="quarter" idx="5"/>
          </p:nvPr>
        </p:nvSpPr>
        <p:spPr/>
        <p:txBody>
          <a:bodyPr/>
          <a:lstStyle/>
          <a:p>
            <a:fld id="{E7105DAF-FD7A-453E-AAA3-DE921769227E}" type="slidenum">
              <a:rPr lang="en-BE" smtClean="0"/>
              <a:t>1</a:t>
            </a:fld>
            <a:endParaRPr lang="en-BE"/>
          </a:p>
        </p:txBody>
      </p:sp>
    </p:spTree>
    <p:extLst>
      <p:ext uri="{BB962C8B-B14F-4D97-AF65-F5344CB8AC3E}">
        <p14:creationId xmlns:p14="http://schemas.microsoft.com/office/powerpoint/2010/main" val="65847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BE" sz="1200" kern="1200" dirty="0">
                <a:solidFill>
                  <a:schemeClr val="tx1"/>
                </a:solidFill>
                <a:effectLst/>
                <a:latin typeface="+mn-lt"/>
                <a:ea typeface="+mn-ea"/>
                <a:cs typeface="+mn-cs"/>
              </a:rPr>
              <a:t>The first situation I encountered during my first job. We created software for PDAs with barcode scanners integrated, mostly to create track and trace solutions in large warehouses. When we were discussing one of our solutions with a new customer, we also asked them if they needed an Always On (online) solution, or if we needed to implement an offline mode as well, because warehouses – especially in the year 2005 – didn’t typically have a decent </a:t>
            </a:r>
            <a:r>
              <a:rPr lang="en-BE" sz="1200" kern="1200" dirty="0" err="1">
                <a:solidFill>
                  <a:schemeClr val="tx1"/>
                </a:solidFill>
                <a:effectLst/>
                <a:latin typeface="+mn-lt"/>
                <a:ea typeface="+mn-ea"/>
                <a:cs typeface="+mn-cs"/>
              </a:rPr>
              <a:t>WiFi</a:t>
            </a:r>
            <a:r>
              <a:rPr lang="en-BE" sz="1200" kern="1200" dirty="0">
                <a:solidFill>
                  <a:schemeClr val="tx1"/>
                </a:solidFill>
                <a:effectLst/>
                <a:latin typeface="+mn-lt"/>
                <a:ea typeface="+mn-ea"/>
                <a:cs typeface="+mn-cs"/>
              </a:rPr>
              <a:t> connection everywhere because of all the concrete and metal. They almost always choose for the Always On method, because it was cheaper, to which we then replied: “Do you want us to do a wireless survey, measuring if you need to add more </a:t>
            </a:r>
            <a:r>
              <a:rPr lang="en-BE" sz="1200" kern="1200" dirty="0" err="1">
                <a:solidFill>
                  <a:schemeClr val="tx1"/>
                </a:solidFill>
                <a:effectLst/>
                <a:latin typeface="+mn-lt"/>
                <a:ea typeface="+mn-ea"/>
                <a:cs typeface="+mn-cs"/>
              </a:rPr>
              <a:t>WiFi</a:t>
            </a:r>
            <a:r>
              <a:rPr lang="en-BE" sz="1200" kern="1200" dirty="0">
                <a:solidFill>
                  <a:schemeClr val="tx1"/>
                </a:solidFill>
                <a:effectLst/>
                <a:latin typeface="+mn-lt"/>
                <a:ea typeface="+mn-ea"/>
                <a:cs typeface="+mn-cs"/>
              </a:rPr>
              <a:t> Access Points?”</a:t>
            </a:r>
          </a:p>
          <a:p>
            <a:r>
              <a:rPr lang="en-BE" sz="1200" kern="1200" dirty="0">
                <a:solidFill>
                  <a:schemeClr val="tx1"/>
                </a:solidFill>
                <a:effectLst/>
                <a:latin typeface="+mn-lt"/>
                <a:ea typeface="+mn-ea"/>
                <a:cs typeface="+mn-cs"/>
              </a:rPr>
              <a:t>They said: “No, our IT already did that and assured us that we should be good.”</a:t>
            </a:r>
          </a:p>
          <a:p>
            <a:r>
              <a:rPr lang="en-BE" sz="1200" kern="1200" dirty="0">
                <a:solidFill>
                  <a:schemeClr val="tx1"/>
                </a:solidFill>
                <a:effectLst/>
                <a:latin typeface="+mn-lt"/>
                <a:ea typeface="+mn-ea"/>
                <a:cs typeface="+mn-cs"/>
              </a:rPr>
              <a:t>I think you can already guess that we found out rather quickly that their warehouse didn’t have the wireless coverage that we were told before starting to work on the project. Their feedback on the software, however, didn’t tell us that, our logging in the application did.</a:t>
            </a:r>
          </a:p>
        </p:txBody>
      </p:sp>
      <p:sp>
        <p:nvSpPr>
          <p:cNvPr id="4" name="Tijdelijke aanduiding voor dianummer 3"/>
          <p:cNvSpPr>
            <a:spLocks noGrp="1"/>
          </p:cNvSpPr>
          <p:nvPr>
            <p:ph type="sldNum" sz="quarter" idx="5"/>
          </p:nvPr>
        </p:nvSpPr>
        <p:spPr/>
        <p:txBody>
          <a:bodyPr/>
          <a:lstStyle/>
          <a:p>
            <a:fld id="{E7105DAF-FD7A-453E-AAA3-DE921769227E}" type="slidenum">
              <a:rPr lang="en-BE" smtClean="0"/>
              <a:t>10</a:t>
            </a:fld>
            <a:endParaRPr lang="en-BE"/>
          </a:p>
        </p:txBody>
      </p:sp>
    </p:spTree>
    <p:extLst>
      <p:ext uri="{BB962C8B-B14F-4D97-AF65-F5344CB8AC3E}">
        <p14:creationId xmlns:p14="http://schemas.microsoft.com/office/powerpoint/2010/main" val="1266652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BE" sz="1200" kern="1200" dirty="0">
                <a:solidFill>
                  <a:schemeClr val="tx1"/>
                </a:solidFill>
                <a:effectLst/>
                <a:latin typeface="+mn-lt"/>
                <a:ea typeface="+mn-ea"/>
                <a:cs typeface="+mn-cs"/>
              </a:rPr>
              <a:t>The second situation is more recent and isn’t a personal experience, my colleague shared this one with me. He had to go to Rwanda in Africa for a project and quickly experienced that the </a:t>
            </a:r>
            <a:r>
              <a:rPr lang="en-BE" sz="1200" kern="1200" dirty="0" err="1">
                <a:solidFill>
                  <a:schemeClr val="tx1"/>
                </a:solidFill>
                <a:effectLst/>
                <a:latin typeface="+mn-lt"/>
                <a:ea typeface="+mn-ea"/>
                <a:cs typeface="+mn-cs"/>
              </a:rPr>
              <a:t>datacenter</a:t>
            </a:r>
            <a:r>
              <a:rPr lang="en-BE" sz="1200" kern="1200" dirty="0">
                <a:solidFill>
                  <a:schemeClr val="tx1"/>
                </a:solidFill>
                <a:effectLst/>
                <a:latin typeface="+mn-lt"/>
                <a:ea typeface="+mn-ea"/>
                <a:cs typeface="+mn-cs"/>
              </a:rPr>
              <a:t> over there was offline. In fact, it had been offline for quite some days already, and that was fine. The people there were used to this, it was the norm, while for us that would be unthinkable. But it also meant that we had to rethink about how to deal with being offline. Being offline for a split second or an hour (the horror), that was calculated in the design of the solution. But days or whole weeks, not so much. While the solution might work fine, we had to be sure not to miss any event in the application while it is in an offline state. Data in the pharmaceutical business is critical!</a:t>
            </a:r>
          </a:p>
        </p:txBody>
      </p:sp>
      <p:sp>
        <p:nvSpPr>
          <p:cNvPr id="4" name="Tijdelijke aanduiding voor dianummer 3"/>
          <p:cNvSpPr>
            <a:spLocks noGrp="1"/>
          </p:cNvSpPr>
          <p:nvPr>
            <p:ph type="sldNum" sz="quarter" idx="5"/>
          </p:nvPr>
        </p:nvSpPr>
        <p:spPr/>
        <p:txBody>
          <a:bodyPr/>
          <a:lstStyle/>
          <a:p>
            <a:fld id="{E7105DAF-FD7A-453E-AAA3-DE921769227E}" type="slidenum">
              <a:rPr lang="en-BE" smtClean="0"/>
              <a:t>11</a:t>
            </a:fld>
            <a:endParaRPr lang="en-BE"/>
          </a:p>
        </p:txBody>
      </p:sp>
    </p:spTree>
    <p:extLst>
      <p:ext uri="{BB962C8B-B14F-4D97-AF65-F5344CB8AC3E}">
        <p14:creationId xmlns:p14="http://schemas.microsoft.com/office/powerpoint/2010/main" val="271544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BE" sz="1200" kern="1200" dirty="0">
                <a:solidFill>
                  <a:schemeClr val="tx1"/>
                </a:solidFill>
                <a:effectLst/>
                <a:latin typeface="+mn-lt"/>
                <a:ea typeface="+mn-ea"/>
                <a:cs typeface="+mn-cs"/>
              </a:rPr>
              <a:t>Both cases illustrate the same problem: dealing with a device being offline or having a poor connection. Developers typically simulate this by setting an emulator or actual device into “airplane mode”, but that’s cheating: airplane mode disables all signals: mobile, </a:t>
            </a:r>
            <a:r>
              <a:rPr lang="en-BE" sz="1200" kern="1200" dirty="0" err="1">
                <a:solidFill>
                  <a:schemeClr val="tx1"/>
                </a:solidFill>
                <a:effectLst/>
                <a:latin typeface="+mn-lt"/>
                <a:ea typeface="+mn-ea"/>
                <a:cs typeface="+mn-cs"/>
              </a:rPr>
              <a:t>WiFi</a:t>
            </a:r>
            <a:r>
              <a:rPr lang="en-BE" sz="1200" kern="1200" dirty="0">
                <a:solidFill>
                  <a:schemeClr val="tx1"/>
                </a:solidFill>
                <a:effectLst/>
                <a:latin typeface="+mn-lt"/>
                <a:ea typeface="+mn-ea"/>
                <a:cs typeface="+mn-cs"/>
              </a:rPr>
              <a:t> and Bluetooth. Airplane mode also triggers a system event informing apps that the network is down, so they can gracefully deal with that situation. This only simulates the issue of being offline, not the issue of having a poor connection, which is a lot harder to test in the average office.</a:t>
            </a:r>
          </a:p>
          <a:p>
            <a:r>
              <a:rPr lang="en-BE" sz="1200" kern="1200" dirty="0">
                <a:solidFill>
                  <a:schemeClr val="tx1"/>
                </a:solidFill>
                <a:effectLst/>
                <a:latin typeface="+mn-lt"/>
                <a:ea typeface="+mn-ea"/>
                <a:cs typeface="+mn-cs"/>
              </a:rPr>
              <a:t>And this is just one example of a situation that might occur on a device or in a service that’s beyond your control. There are many other situations out there, ranging from environments running out of memory or disk space to entire data </a:t>
            </a:r>
            <a:r>
              <a:rPr lang="en-BE" sz="1200" kern="1200" dirty="0" err="1">
                <a:solidFill>
                  <a:schemeClr val="tx1"/>
                </a:solidFill>
                <a:effectLst/>
                <a:latin typeface="+mn-lt"/>
                <a:ea typeface="+mn-ea"/>
                <a:cs typeface="+mn-cs"/>
              </a:rPr>
              <a:t>centers</a:t>
            </a:r>
            <a:r>
              <a:rPr lang="en-BE" sz="1200" kern="1200" dirty="0">
                <a:solidFill>
                  <a:schemeClr val="tx1"/>
                </a:solidFill>
                <a:effectLst/>
                <a:latin typeface="+mn-lt"/>
                <a:ea typeface="+mn-ea"/>
                <a:cs typeface="+mn-cs"/>
              </a:rPr>
              <a:t> becoming unavailable because of power outages or natural disasters. Luckily, these last two events are rare, but they can happen and it pays to be prepared for them, especially in certain sectors like the financial or pharmaceutical ones.</a:t>
            </a:r>
          </a:p>
        </p:txBody>
      </p:sp>
      <p:sp>
        <p:nvSpPr>
          <p:cNvPr id="4" name="Tijdelijke aanduiding voor dianummer 3"/>
          <p:cNvSpPr>
            <a:spLocks noGrp="1"/>
          </p:cNvSpPr>
          <p:nvPr>
            <p:ph type="sldNum" sz="quarter" idx="5"/>
          </p:nvPr>
        </p:nvSpPr>
        <p:spPr/>
        <p:txBody>
          <a:bodyPr/>
          <a:lstStyle/>
          <a:p>
            <a:fld id="{E7105DAF-FD7A-453E-AAA3-DE921769227E}" type="slidenum">
              <a:rPr lang="en-BE" smtClean="0"/>
              <a:t>12</a:t>
            </a:fld>
            <a:endParaRPr lang="en-BE"/>
          </a:p>
        </p:txBody>
      </p:sp>
    </p:spTree>
    <p:extLst>
      <p:ext uri="{BB962C8B-B14F-4D97-AF65-F5344CB8AC3E}">
        <p14:creationId xmlns:p14="http://schemas.microsoft.com/office/powerpoint/2010/main" val="1135346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BE" sz="1200" kern="1200" dirty="0">
                <a:solidFill>
                  <a:schemeClr val="tx1"/>
                </a:solidFill>
                <a:effectLst/>
                <a:latin typeface="+mn-lt"/>
                <a:ea typeface="+mn-ea"/>
                <a:cs typeface="+mn-cs"/>
              </a:rPr>
              <a:t>More than a year ago, long before I joined my current employer, an idea started brewing in my head. I had seen talks online about chaos testing/engineering and wanted to introduce the idea at the customers who I was currently working for as a consultant, but of course, on a smaller scale. Not that all of the customers were small companies, but because they would most likely be hesitant to let a consultant randomly install extra software to then cause chaos on their servers. Can’t really blame them for their train of thought there.</a:t>
            </a:r>
          </a:p>
          <a:p>
            <a:r>
              <a:rPr lang="en-BE" sz="1200" kern="1200" dirty="0">
                <a:solidFill>
                  <a:schemeClr val="tx1"/>
                </a:solidFill>
                <a:effectLst/>
                <a:latin typeface="+mn-lt"/>
                <a:ea typeface="+mn-ea"/>
                <a:cs typeface="+mn-cs"/>
              </a:rPr>
              <a:t>So I would need a different approach, something to make chaos engineering even more manageable. To be able to configure what happens, when it happens and in which binaries it happens. That’s when I started working on my open source project called </a:t>
            </a:r>
            <a:r>
              <a:rPr lang="en-BE" sz="1200" kern="1200" dirty="0" err="1">
                <a:solidFill>
                  <a:schemeClr val="tx1"/>
                </a:solidFill>
                <a:effectLst/>
                <a:latin typeface="+mn-lt"/>
                <a:ea typeface="+mn-ea"/>
                <a:cs typeface="+mn-cs"/>
              </a:rPr>
              <a:t>Ruh</a:t>
            </a:r>
            <a:r>
              <a:rPr lang="en-BE" sz="1200" kern="1200" dirty="0">
                <a:solidFill>
                  <a:schemeClr val="tx1"/>
                </a:solidFill>
                <a:effectLst/>
                <a:latin typeface="+mn-lt"/>
                <a:ea typeface="+mn-ea"/>
                <a:cs typeface="+mn-cs"/>
              </a:rPr>
              <a:t> </a:t>
            </a:r>
            <a:r>
              <a:rPr lang="en-BE" sz="1200" kern="1200" dirty="0" err="1">
                <a:solidFill>
                  <a:schemeClr val="tx1"/>
                </a:solidFill>
                <a:effectLst/>
                <a:latin typeface="+mn-lt"/>
                <a:ea typeface="+mn-ea"/>
                <a:cs typeface="+mn-cs"/>
              </a:rPr>
              <a:t>Roh</a:t>
            </a:r>
            <a:r>
              <a:rPr lang="en-BE" sz="1200" kern="1200" dirty="0">
                <a:solidFill>
                  <a:schemeClr val="tx1"/>
                </a:solidFill>
                <a:effectLst/>
                <a:latin typeface="+mn-lt"/>
                <a:ea typeface="+mn-ea"/>
                <a:cs typeface="+mn-cs"/>
              </a:rPr>
              <a:t>. </a:t>
            </a:r>
          </a:p>
          <a:p>
            <a:r>
              <a:rPr lang="en-BE" sz="1200" kern="1200" dirty="0" err="1">
                <a:solidFill>
                  <a:schemeClr val="tx1"/>
                </a:solidFill>
                <a:effectLst/>
                <a:latin typeface="+mn-lt"/>
                <a:ea typeface="+mn-ea"/>
                <a:cs typeface="+mn-cs"/>
              </a:rPr>
              <a:t>Ruh</a:t>
            </a:r>
            <a:r>
              <a:rPr lang="en-BE" sz="1200" kern="1200" dirty="0">
                <a:solidFill>
                  <a:schemeClr val="tx1"/>
                </a:solidFill>
                <a:effectLst/>
                <a:latin typeface="+mn-lt"/>
                <a:ea typeface="+mn-ea"/>
                <a:cs typeface="+mn-cs"/>
              </a:rPr>
              <a:t> </a:t>
            </a:r>
            <a:r>
              <a:rPr lang="en-BE" sz="1200" kern="1200" dirty="0" err="1">
                <a:solidFill>
                  <a:schemeClr val="tx1"/>
                </a:solidFill>
                <a:effectLst/>
                <a:latin typeface="+mn-lt"/>
                <a:ea typeface="+mn-ea"/>
                <a:cs typeface="+mn-cs"/>
              </a:rPr>
              <a:t>Roh</a:t>
            </a:r>
            <a:r>
              <a:rPr lang="en-BE" sz="1200" kern="1200" dirty="0">
                <a:solidFill>
                  <a:schemeClr val="tx1"/>
                </a:solidFill>
                <a:effectLst/>
                <a:latin typeface="+mn-lt"/>
                <a:ea typeface="+mn-ea"/>
                <a:cs typeface="+mn-cs"/>
              </a:rPr>
              <a:t> is, in its essence, nothing more than a tool to wrap services, just like you’d mock services when writing a unit test. The difference here is that the affected service will sometimes misbehave, but still be able to call the actual service to produce the correct and expected result. The result might just be delayed with 30 seconds, or be changed into something different.</a:t>
            </a:r>
          </a:p>
          <a:p>
            <a:r>
              <a:rPr lang="en-BE" sz="1200" kern="1200" dirty="0">
                <a:solidFill>
                  <a:schemeClr val="tx1"/>
                </a:solidFill>
                <a:effectLst/>
                <a:latin typeface="+mn-lt"/>
                <a:ea typeface="+mn-ea"/>
                <a:cs typeface="+mn-cs"/>
              </a:rPr>
              <a:t>But why don’t I switch over to Visual Studio and show you how easy it can be to add a little chaos to a UWP application?</a:t>
            </a:r>
            <a:endParaRPr lang="en-BE" dirty="0"/>
          </a:p>
        </p:txBody>
      </p:sp>
      <p:sp>
        <p:nvSpPr>
          <p:cNvPr id="4" name="Tijdelijke aanduiding voor dianummer 3"/>
          <p:cNvSpPr>
            <a:spLocks noGrp="1"/>
          </p:cNvSpPr>
          <p:nvPr>
            <p:ph type="sldNum" sz="quarter" idx="5"/>
          </p:nvPr>
        </p:nvSpPr>
        <p:spPr/>
        <p:txBody>
          <a:bodyPr/>
          <a:lstStyle/>
          <a:p>
            <a:fld id="{E7105DAF-FD7A-453E-AAA3-DE921769227E}" type="slidenum">
              <a:rPr lang="en-BE" smtClean="0"/>
              <a:t>13</a:t>
            </a:fld>
            <a:endParaRPr lang="en-BE"/>
          </a:p>
        </p:txBody>
      </p:sp>
    </p:spTree>
    <p:extLst>
      <p:ext uri="{BB962C8B-B14F-4D97-AF65-F5344CB8AC3E}">
        <p14:creationId xmlns:p14="http://schemas.microsoft.com/office/powerpoint/2010/main" val="4259930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BE" sz="1200" kern="1200" dirty="0">
                <a:solidFill>
                  <a:schemeClr val="tx1"/>
                </a:solidFill>
                <a:effectLst/>
                <a:latin typeface="+mn-lt"/>
                <a:ea typeface="+mn-ea"/>
                <a:cs typeface="+mn-cs"/>
              </a:rPr>
              <a:t>Microsoft has created an awesome sample UWP application, called </a:t>
            </a:r>
            <a:r>
              <a:rPr lang="en-BE" sz="1200" kern="1200" dirty="0" err="1">
                <a:solidFill>
                  <a:schemeClr val="tx1"/>
                </a:solidFill>
                <a:effectLst/>
                <a:latin typeface="+mn-lt"/>
                <a:ea typeface="+mn-ea"/>
                <a:cs typeface="+mn-cs"/>
              </a:rPr>
              <a:t>VanArsdel</a:t>
            </a:r>
            <a:r>
              <a:rPr lang="en-BE" sz="1200" kern="1200" dirty="0">
                <a:solidFill>
                  <a:schemeClr val="tx1"/>
                </a:solidFill>
                <a:effectLst/>
                <a:latin typeface="+mn-lt"/>
                <a:ea typeface="+mn-ea"/>
                <a:cs typeface="+mn-cs"/>
              </a:rPr>
              <a:t> Inventory, over at </a:t>
            </a:r>
            <a:r>
              <a:rPr lang="en-BE" sz="1200" u="sng" kern="1200" dirty="0">
                <a:solidFill>
                  <a:schemeClr val="tx1"/>
                </a:solidFill>
                <a:effectLst/>
                <a:latin typeface="+mn-lt"/>
                <a:ea typeface="+mn-ea"/>
                <a:cs typeface="+mn-cs"/>
                <a:hlinkClick r:id="rId3"/>
              </a:rPr>
              <a:t>https://github.com/Microsoft/InventorySample</a:t>
            </a:r>
            <a:r>
              <a:rPr lang="en-BE" sz="1200" kern="1200" dirty="0">
                <a:solidFill>
                  <a:schemeClr val="tx1"/>
                </a:solidFill>
                <a:effectLst/>
                <a:latin typeface="+mn-lt"/>
                <a:ea typeface="+mn-ea"/>
                <a:cs typeface="+mn-cs"/>
              </a:rPr>
              <a:t>. It showcases a line of business desktop application, using an MVVM architecture, support for both SQLite and SQL Server, and contains some of the nice new fluent design features. They also use the new Microsoft Dependency Injection library introduced in ASP.NET Core, which makes my life as a chaos engineer to be a lot easier.</a:t>
            </a:r>
          </a:p>
          <a:p>
            <a:r>
              <a:rPr lang="en-BE" sz="1200" kern="1200" dirty="0">
                <a:solidFill>
                  <a:schemeClr val="tx1"/>
                </a:solidFill>
                <a:effectLst/>
                <a:latin typeface="+mn-lt"/>
                <a:ea typeface="+mn-ea"/>
                <a:cs typeface="+mn-cs"/>
              </a:rPr>
              <a:t>Let’s start by adding a NuGet package to the UWP project. </a:t>
            </a:r>
            <a:r>
              <a:rPr lang="en-BE" sz="1200" kern="1200" dirty="0" err="1">
                <a:solidFill>
                  <a:schemeClr val="tx1"/>
                </a:solidFill>
                <a:effectLst/>
                <a:latin typeface="+mn-lt"/>
                <a:ea typeface="+mn-ea"/>
                <a:cs typeface="+mn-cs"/>
              </a:rPr>
              <a:t>Ruh</a:t>
            </a:r>
            <a:r>
              <a:rPr lang="en-BE" sz="1200" kern="1200" dirty="0">
                <a:solidFill>
                  <a:schemeClr val="tx1"/>
                </a:solidFill>
                <a:effectLst/>
                <a:latin typeface="+mn-lt"/>
                <a:ea typeface="+mn-ea"/>
                <a:cs typeface="+mn-cs"/>
              </a:rPr>
              <a:t> </a:t>
            </a:r>
            <a:r>
              <a:rPr lang="en-BE" sz="1200" kern="1200" dirty="0" err="1">
                <a:solidFill>
                  <a:schemeClr val="tx1"/>
                </a:solidFill>
                <a:effectLst/>
                <a:latin typeface="+mn-lt"/>
                <a:ea typeface="+mn-ea"/>
                <a:cs typeface="+mn-cs"/>
              </a:rPr>
              <a:t>Roh</a:t>
            </a:r>
            <a:r>
              <a:rPr lang="en-BE" sz="1200" kern="1200" dirty="0">
                <a:solidFill>
                  <a:schemeClr val="tx1"/>
                </a:solidFill>
                <a:effectLst/>
                <a:latin typeface="+mn-lt"/>
                <a:ea typeface="+mn-ea"/>
                <a:cs typeface="+mn-cs"/>
              </a:rPr>
              <a:t> is still in alpha at the moment, so I have to look for preview releases. You’ll see two packages for now: the core package containing all of the wrapping code, </a:t>
            </a:r>
            <a:r>
              <a:rPr lang="en-BE" sz="1200" kern="1200" dirty="0" err="1">
                <a:solidFill>
                  <a:schemeClr val="tx1"/>
                </a:solidFill>
                <a:effectLst/>
                <a:latin typeface="+mn-lt"/>
                <a:ea typeface="+mn-ea"/>
                <a:cs typeface="+mn-cs"/>
              </a:rPr>
              <a:t>affectors</a:t>
            </a:r>
            <a:r>
              <a:rPr lang="en-BE" sz="1200" kern="1200" dirty="0">
                <a:solidFill>
                  <a:schemeClr val="tx1"/>
                </a:solidFill>
                <a:effectLst/>
                <a:latin typeface="+mn-lt"/>
                <a:ea typeface="+mn-ea"/>
                <a:cs typeface="+mn-cs"/>
              </a:rPr>
              <a:t>, and triggers (more about these later), and a second package specifically tailored to use together with the </a:t>
            </a:r>
            <a:r>
              <a:rPr lang="en-BE" sz="1200" kern="1200" dirty="0" err="1">
                <a:solidFill>
                  <a:schemeClr val="tx1"/>
                </a:solidFill>
                <a:effectLst/>
                <a:latin typeface="+mn-lt"/>
                <a:ea typeface="+mn-ea"/>
                <a:cs typeface="+mn-cs"/>
              </a:rPr>
              <a:t>Microsoft.Extensions.DependencyInjection</a:t>
            </a:r>
            <a:r>
              <a:rPr lang="en-BE" sz="1200" kern="1200" dirty="0">
                <a:solidFill>
                  <a:schemeClr val="tx1"/>
                </a:solidFill>
                <a:effectLst/>
                <a:latin typeface="+mn-lt"/>
                <a:ea typeface="+mn-ea"/>
                <a:cs typeface="+mn-cs"/>
              </a:rPr>
              <a:t> package. Let’s add that second one to the project.</a:t>
            </a:r>
          </a:p>
          <a:p>
            <a:r>
              <a:rPr lang="en-BE" sz="1200" kern="1200" dirty="0">
                <a:solidFill>
                  <a:schemeClr val="tx1"/>
                </a:solidFill>
                <a:effectLst/>
                <a:latin typeface="+mn-lt"/>
                <a:ea typeface="+mn-ea"/>
                <a:cs typeface="+mn-cs"/>
              </a:rPr>
              <a:t> </a:t>
            </a:r>
          </a:p>
          <a:p>
            <a:r>
              <a:rPr lang="en-BE" sz="1200" kern="1200" dirty="0">
                <a:solidFill>
                  <a:schemeClr val="tx1"/>
                </a:solidFill>
                <a:effectLst/>
                <a:latin typeface="+mn-lt"/>
                <a:ea typeface="+mn-ea"/>
                <a:cs typeface="+mn-cs"/>
              </a:rPr>
              <a:t>In this sample application, dependency injection is being configured in the </a:t>
            </a:r>
            <a:r>
              <a:rPr lang="en-BE" sz="1200" kern="1200" dirty="0" err="1">
                <a:solidFill>
                  <a:schemeClr val="tx1"/>
                </a:solidFill>
                <a:effectLst/>
                <a:latin typeface="+mn-lt"/>
                <a:ea typeface="+mn-ea"/>
                <a:cs typeface="+mn-cs"/>
              </a:rPr>
              <a:t>ServiceLocator</a:t>
            </a:r>
            <a:r>
              <a:rPr lang="en-BE" sz="1200" kern="1200" dirty="0">
                <a:solidFill>
                  <a:schemeClr val="tx1"/>
                </a:solidFill>
                <a:effectLst/>
                <a:latin typeface="+mn-lt"/>
                <a:ea typeface="+mn-ea"/>
                <a:cs typeface="+mn-cs"/>
              </a:rPr>
              <a:t> class. You’ll immediately see all of the services being added as singletons (some scoped), followed by the view models which are transient services. Right before the last line in this method, it’s time for me to start adding some chaos to the application.</a:t>
            </a:r>
          </a:p>
          <a:p>
            <a:r>
              <a:rPr lang="en-BE" sz="1200" kern="1200" dirty="0">
                <a:solidFill>
                  <a:schemeClr val="tx1"/>
                </a:solidFill>
                <a:effectLst/>
                <a:latin typeface="+mn-lt"/>
                <a:ea typeface="+mn-ea"/>
                <a:cs typeface="+mn-cs"/>
              </a:rPr>
              <a:t>This application allows you to use Windows Hello to sign in once you’ve enabled it. My laptop doesn’t have a fingerprint reader or iris scanner installed, but I can still use a PIN to sign in, so I went ahead and configured this already. But what would happen if Windows Hello starts misbehaving? Let’s go ahead and find out, shall we?</a:t>
            </a:r>
          </a:p>
          <a:p>
            <a:r>
              <a:rPr lang="en-BE" sz="1200" kern="1200" dirty="0">
                <a:solidFill>
                  <a:schemeClr val="tx1"/>
                </a:solidFill>
                <a:effectLst/>
                <a:latin typeface="+mn-lt"/>
                <a:ea typeface="+mn-ea"/>
                <a:cs typeface="+mn-cs"/>
              </a:rPr>
              <a:t>Rather than adding a new service in the application, now I’m going to affect a service that has already been configured before, using one of the </a:t>
            </a:r>
            <a:r>
              <a:rPr lang="en-BE" sz="1200" kern="1200" dirty="0" err="1">
                <a:solidFill>
                  <a:schemeClr val="tx1"/>
                </a:solidFill>
                <a:effectLst/>
                <a:latin typeface="+mn-lt"/>
                <a:ea typeface="+mn-ea"/>
                <a:cs typeface="+mn-cs"/>
              </a:rPr>
              <a:t>AffectXYZ</a:t>
            </a:r>
            <a:r>
              <a:rPr lang="en-BE" sz="1200" kern="1200" dirty="0">
                <a:solidFill>
                  <a:schemeClr val="tx1"/>
                </a:solidFill>
                <a:effectLst/>
                <a:latin typeface="+mn-lt"/>
                <a:ea typeface="+mn-ea"/>
                <a:cs typeface="+mn-cs"/>
              </a:rPr>
              <a:t> extension methods. In this case, I call </a:t>
            </a:r>
            <a:r>
              <a:rPr lang="en-BE" sz="1200" kern="1200" dirty="0" err="1">
                <a:solidFill>
                  <a:schemeClr val="tx1"/>
                </a:solidFill>
                <a:effectLst/>
                <a:latin typeface="+mn-lt"/>
                <a:ea typeface="+mn-ea"/>
                <a:cs typeface="+mn-cs"/>
              </a:rPr>
              <a:t>AffectSingleton</a:t>
            </a:r>
            <a:r>
              <a:rPr lang="en-BE" sz="1200" kern="1200" dirty="0">
                <a:solidFill>
                  <a:schemeClr val="tx1"/>
                </a:solidFill>
                <a:effectLst/>
                <a:latin typeface="+mn-lt"/>
                <a:ea typeface="+mn-ea"/>
                <a:cs typeface="+mn-cs"/>
              </a:rPr>
              <a:t>&lt;</a:t>
            </a:r>
            <a:r>
              <a:rPr lang="en-BE" sz="1200" kern="1200" dirty="0" err="1">
                <a:solidFill>
                  <a:schemeClr val="tx1"/>
                </a:solidFill>
                <a:effectLst/>
                <a:latin typeface="+mn-lt"/>
                <a:ea typeface="+mn-ea"/>
                <a:cs typeface="+mn-cs"/>
              </a:rPr>
              <a:t>ILoginService</a:t>
            </a:r>
            <a:r>
              <a:rPr lang="en-BE" sz="1200" kern="1200" dirty="0">
                <a:solidFill>
                  <a:schemeClr val="tx1"/>
                </a:solidFill>
                <a:effectLst/>
                <a:latin typeface="+mn-lt"/>
                <a:ea typeface="+mn-ea"/>
                <a:cs typeface="+mn-cs"/>
              </a:rPr>
              <a:t>, </a:t>
            </a:r>
            <a:r>
              <a:rPr lang="en-BE" sz="1200" kern="1200" dirty="0" err="1">
                <a:solidFill>
                  <a:schemeClr val="tx1"/>
                </a:solidFill>
                <a:effectLst/>
                <a:latin typeface="+mn-lt"/>
                <a:ea typeface="+mn-ea"/>
                <a:cs typeface="+mn-cs"/>
              </a:rPr>
              <a:t>LoginService</a:t>
            </a:r>
            <a:r>
              <a:rPr lang="en-BE" sz="1200" kern="1200" dirty="0">
                <a:solidFill>
                  <a:schemeClr val="tx1"/>
                </a:solidFill>
                <a:effectLst/>
                <a:latin typeface="+mn-lt"/>
                <a:ea typeface="+mn-ea"/>
                <a:cs typeface="+mn-cs"/>
              </a:rPr>
              <a:t>&gt;(). Next, just like a typical mocking framework, I want to say which method or property getter/setter I want to start affecting, using the </a:t>
            </a:r>
            <a:r>
              <a:rPr lang="en-BE" sz="1200" kern="1200" dirty="0" err="1">
                <a:solidFill>
                  <a:schemeClr val="tx1"/>
                </a:solidFill>
                <a:effectLst/>
                <a:latin typeface="+mn-lt"/>
                <a:ea typeface="+mn-ea"/>
                <a:cs typeface="+mn-cs"/>
              </a:rPr>
              <a:t>WhenCalling</a:t>
            </a:r>
            <a:r>
              <a:rPr lang="en-BE" sz="1200" kern="1200" dirty="0">
                <a:solidFill>
                  <a:schemeClr val="tx1"/>
                </a:solidFill>
                <a:effectLst/>
                <a:latin typeface="+mn-lt"/>
                <a:ea typeface="+mn-ea"/>
                <a:cs typeface="+mn-cs"/>
              </a:rPr>
              <a:t> method. Since I want to change the </a:t>
            </a:r>
            <a:r>
              <a:rPr lang="en-BE" sz="1200" kern="1200" dirty="0" err="1">
                <a:solidFill>
                  <a:schemeClr val="tx1"/>
                </a:solidFill>
                <a:effectLst/>
                <a:latin typeface="+mn-lt"/>
                <a:ea typeface="+mn-ea"/>
                <a:cs typeface="+mn-cs"/>
              </a:rPr>
              <a:t>behavior</a:t>
            </a:r>
            <a:r>
              <a:rPr lang="en-BE" sz="1200" kern="1200" dirty="0">
                <a:solidFill>
                  <a:schemeClr val="tx1"/>
                </a:solidFill>
                <a:effectLst/>
                <a:latin typeface="+mn-lt"/>
                <a:ea typeface="+mn-ea"/>
                <a:cs typeface="+mn-cs"/>
              </a:rPr>
              <a:t> when signing in using Windows Hello, the method I select will be </a:t>
            </a:r>
            <a:r>
              <a:rPr lang="en-BE" sz="1200" kern="1200" dirty="0" err="1">
                <a:solidFill>
                  <a:schemeClr val="tx1"/>
                </a:solidFill>
                <a:effectLst/>
                <a:latin typeface="+mn-lt"/>
                <a:ea typeface="+mn-ea"/>
                <a:cs typeface="+mn-cs"/>
              </a:rPr>
              <a:t>SignInWithWindowsHelloAsync</a:t>
            </a:r>
            <a:r>
              <a:rPr lang="en-BE" sz="1200" kern="1200" dirty="0">
                <a:solidFill>
                  <a:schemeClr val="tx1"/>
                </a:solidFill>
                <a:effectLst/>
                <a:latin typeface="+mn-lt"/>
                <a:ea typeface="+mn-ea"/>
                <a:cs typeface="+mn-cs"/>
              </a:rPr>
              <a:t>.</a:t>
            </a:r>
          </a:p>
          <a:p>
            <a:r>
              <a:rPr lang="en-BE" sz="1200" kern="1200" dirty="0">
                <a:solidFill>
                  <a:schemeClr val="tx1"/>
                </a:solidFill>
                <a:effectLst/>
                <a:latin typeface="+mn-lt"/>
                <a:ea typeface="+mn-ea"/>
                <a:cs typeface="+mn-cs"/>
              </a:rPr>
              <a:t>After selecting the method to affect, I want to add an </a:t>
            </a:r>
            <a:r>
              <a:rPr lang="en-BE" sz="1200" kern="1200" dirty="0" err="1">
                <a:solidFill>
                  <a:schemeClr val="tx1"/>
                </a:solidFill>
                <a:effectLst/>
                <a:latin typeface="+mn-lt"/>
                <a:ea typeface="+mn-ea"/>
                <a:cs typeface="+mn-cs"/>
              </a:rPr>
              <a:t>affector</a:t>
            </a:r>
            <a:r>
              <a:rPr lang="en-BE" sz="1200" kern="1200" dirty="0">
                <a:solidFill>
                  <a:schemeClr val="tx1"/>
                </a:solidFill>
                <a:effectLst/>
                <a:latin typeface="+mn-lt"/>
                <a:ea typeface="+mn-ea"/>
                <a:cs typeface="+mn-cs"/>
              </a:rPr>
              <a:t>. An </a:t>
            </a:r>
            <a:r>
              <a:rPr lang="en-BE" sz="1200" kern="1200" dirty="0" err="1">
                <a:solidFill>
                  <a:schemeClr val="tx1"/>
                </a:solidFill>
                <a:effectLst/>
                <a:latin typeface="+mn-lt"/>
                <a:ea typeface="+mn-ea"/>
                <a:cs typeface="+mn-cs"/>
              </a:rPr>
              <a:t>affector</a:t>
            </a:r>
            <a:r>
              <a:rPr lang="en-BE" sz="1200" kern="1200" dirty="0">
                <a:solidFill>
                  <a:schemeClr val="tx1"/>
                </a:solidFill>
                <a:effectLst/>
                <a:latin typeface="+mn-lt"/>
                <a:ea typeface="+mn-ea"/>
                <a:cs typeface="+mn-cs"/>
              </a:rPr>
              <a:t> will add chaos and at this moment, I have created two </a:t>
            </a:r>
            <a:r>
              <a:rPr lang="en-BE" sz="1200" kern="1200" dirty="0" err="1">
                <a:solidFill>
                  <a:schemeClr val="tx1"/>
                </a:solidFill>
                <a:effectLst/>
                <a:latin typeface="+mn-lt"/>
                <a:ea typeface="+mn-ea"/>
                <a:cs typeface="+mn-cs"/>
              </a:rPr>
              <a:t>affectors</a:t>
            </a:r>
            <a:r>
              <a:rPr lang="en-BE" sz="1200" kern="1200" dirty="0">
                <a:solidFill>
                  <a:schemeClr val="tx1"/>
                </a:solidFill>
                <a:effectLst/>
                <a:latin typeface="+mn-lt"/>
                <a:ea typeface="+mn-ea"/>
                <a:cs typeface="+mn-cs"/>
              </a:rPr>
              <a:t>: one to slow down a call, and another one that throws exceptions. In this case, let’s let the call to </a:t>
            </a:r>
            <a:r>
              <a:rPr lang="en-BE" sz="1200" kern="1200" dirty="0" err="1">
                <a:solidFill>
                  <a:schemeClr val="tx1"/>
                </a:solidFill>
                <a:effectLst/>
                <a:latin typeface="+mn-lt"/>
                <a:ea typeface="+mn-ea"/>
                <a:cs typeface="+mn-cs"/>
              </a:rPr>
              <a:t>SignInWithWindowsHelloAsync</a:t>
            </a:r>
            <a:r>
              <a:rPr lang="en-BE" sz="1200" kern="1200" dirty="0">
                <a:solidFill>
                  <a:schemeClr val="tx1"/>
                </a:solidFill>
                <a:effectLst/>
                <a:latin typeface="+mn-lt"/>
                <a:ea typeface="+mn-ea"/>
                <a:cs typeface="+mn-cs"/>
              </a:rPr>
              <a:t> throw an exception.</a:t>
            </a:r>
            <a:br>
              <a:rPr lang="en-BE" sz="1200" kern="1200" dirty="0">
                <a:solidFill>
                  <a:schemeClr val="tx1"/>
                </a:solidFill>
                <a:effectLst/>
                <a:latin typeface="+mn-lt"/>
                <a:ea typeface="+mn-ea"/>
                <a:cs typeface="+mn-cs"/>
              </a:rPr>
            </a:br>
            <a:r>
              <a:rPr lang="en-BE" sz="1200" kern="1200" dirty="0">
                <a:solidFill>
                  <a:schemeClr val="tx1"/>
                </a:solidFill>
                <a:effectLst/>
                <a:latin typeface="+mn-lt"/>
                <a:ea typeface="+mn-ea"/>
                <a:cs typeface="+mn-cs"/>
              </a:rPr>
              <a:t>At this moment, every call to </a:t>
            </a:r>
            <a:r>
              <a:rPr lang="en-BE" sz="1200" kern="1200" dirty="0" err="1">
                <a:solidFill>
                  <a:schemeClr val="tx1"/>
                </a:solidFill>
                <a:effectLst/>
                <a:latin typeface="+mn-lt"/>
                <a:ea typeface="+mn-ea"/>
                <a:cs typeface="+mn-cs"/>
              </a:rPr>
              <a:t>SignInWithWindowsHelloAsync</a:t>
            </a:r>
            <a:r>
              <a:rPr lang="en-BE" sz="1200" kern="1200" dirty="0">
                <a:solidFill>
                  <a:schemeClr val="tx1"/>
                </a:solidFill>
                <a:effectLst/>
                <a:latin typeface="+mn-lt"/>
                <a:ea typeface="+mn-ea"/>
                <a:cs typeface="+mn-cs"/>
              </a:rPr>
              <a:t> would throw an exception. Even for me, as a Lord of Chaos in training, that’s a bit too much. Time to add a trigger to control the chaos a little bit.</a:t>
            </a:r>
          </a:p>
          <a:p>
            <a:r>
              <a:rPr lang="en-BE" sz="1200" kern="1200" dirty="0">
                <a:solidFill>
                  <a:schemeClr val="tx1"/>
                </a:solidFill>
                <a:effectLst/>
                <a:latin typeface="+mn-lt"/>
                <a:ea typeface="+mn-ea"/>
                <a:cs typeface="+mn-cs"/>
              </a:rPr>
              <a:t>(Explain the different options briefly)</a:t>
            </a:r>
          </a:p>
          <a:p>
            <a:r>
              <a:rPr lang="en-BE" sz="1200" kern="1200" dirty="0">
                <a:solidFill>
                  <a:schemeClr val="tx1"/>
                </a:solidFill>
                <a:effectLst/>
                <a:latin typeface="+mn-lt"/>
                <a:ea typeface="+mn-ea"/>
                <a:cs typeface="+mn-cs"/>
              </a:rPr>
              <a:t>Let’s choose </a:t>
            </a:r>
            <a:r>
              <a:rPr lang="en-BE" sz="1200" kern="1200" dirty="0" err="1">
                <a:solidFill>
                  <a:schemeClr val="tx1"/>
                </a:solidFill>
                <a:effectLst/>
                <a:latin typeface="+mn-lt"/>
                <a:ea typeface="+mn-ea"/>
                <a:cs typeface="+mn-cs"/>
              </a:rPr>
              <a:t>AfterNCalls</a:t>
            </a:r>
            <a:r>
              <a:rPr lang="en-BE" sz="1200" kern="1200" dirty="0">
                <a:solidFill>
                  <a:schemeClr val="tx1"/>
                </a:solidFill>
                <a:effectLst/>
                <a:latin typeface="+mn-lt"/>
                <a:ea typeface="+mn-ea"/>
                <a:cs typeface="+mn-cs"/>
              </a:rPr>
              <a:t> and choose 2, meaning that the first two calls will not be affected. From the third call onwards, however, the method will start throwing exceptions.</a:t>
            </a:r>
          </a:p>
          <a:p>
            <a:r>
              <a:rPr lang="en-BE" sz="1200" kern="1200" dirty="0">
                <a:solidFill>
                  <a:schemeClr val="tx1"/>
                </a:solidFill>
                <a:effectLst/>
                <a:latin typeface="+mn-lt"/>
                <a:ea typeface="+mn-ea"/>
                <a:cs typeface="+mn-cs"/>
              </a:rPr>
              <a:t>Let’s build and run this version of the application.</a:t>
            </a:r>
          </a:p>
          <a:p>
            <a:r>
              <a:rPr lang="en-BE" sz="1200" kern="1200" dirty="0">
                <a:solidFill>
                  <a:schemeClr val="tx1"/>
                </a:solidFill>
                <a:effectLst/>
                <a:latin typeface="+mn-lt"/>
                <a:ea typeface="+mn-ea"/>
                <a:cs typeface="+mn-cs"/>
              </a:rPr>
              <a:t>The first time I log on using Windows Hello, the application should behave normally. I enter my PIN and I’m able to access the application. Let’s log off and try again.</a:t>
            </a:r>
            <a:br>
              <a:rPr lang="en-BE" sz="1200" kern="1200" dirty="0">
                <a:solidFill>
                  <a:schemeClr val="tx1"/>
                </a:solidFill>
                <a:effectLst/>
                <a:latin typeface="+mn-lt"/>
                <a:ea typeface="+mn-ea"/>
                <a:cs typeface="+mn-cs"/>
              </a:rPr>
            </a:br>
            <a:r>
              <a:rPr lang="en-BE" sz="1200" kern="1200" dirty="0">
                <a:solidFill>
                  <a:schemeClr val="tx1"/>
                </a:solidFill>
                <a:effectLst/>
                <a:latin typeface="+mn-lt"/>
                <a:ea typeface="+mn-ea"/>
                <a:cs typeface="+mn-cs"/>
              </a:rPr>
              <a:t>If I enter an incorrect PIN, it’s Windows Hello that’s showing the display again, so the application is still behaving fine so far. Let’s cancel this attempt and try again. Remember, this is the third time that I will call the </a:t>
            </a:r>
            <a:r>
              <a:rPr lang="en-BE" sz="1200" kern="1200" dirty="0" err="1">
                <a:solidFill>
                  <a:schemeClr val="tx1"/>
                </a:solidFill>
                <a:effectLst/>
                <a:latin typeface="+mn-lt"/>
                <a:ea typeface="+mn-ea"/>
                <a:cs typeface="+mn-cs"/>
              </a:rPr>
              <a:t>SignInWithWindowsHelloAsync</a:t>
            </a:r>
            <a:r>
              <a:rPr lang="en-BE" sz="1200" kern="1200" dirty="0">
                <a:solidFill>
                  <a:schemeClr val="tx1"/>
                </a:solidFill>
                <a:effectLst/>
                <a:latin typeface="+mn-lt"/>
                <a:ea typeface="+mn-ea"/>
                <a:cs typeface="+mn-cs"/>
              </a:rPr>
              <a:t> method.</a:t>
            </a:r>
          </a:p>
          <a:p>
            <a:r>
              <a:rPr lang="en-BE" sz="1200" kern="1200" dirty="0" err="1">
                <a:solidFill>
                  <a:schemeClr val="tx1"/>
                </a:solidFill>
                <a:effectLst/>
                <a:latin typeface="+mn-lt"/>
                <a:ea typeface="+mn-ea"/>
                <a:cs typeface="+mn-cs"/>
              </a:rPr>
              <a:t>Ruh</a:t>
            </a:r>
            <a:r>
              <a:rPr lang="en-BE" sz="1200" kern="1200" dirty="0">
                <a:solidFill>
                  <a:schemeClr val="tx1"/>
                </a:solidFill>
                <a:effectLst/>
                <a:latin typeface="+mn-lt"/>
                <a:ea typeface="+mn-ea"/>
                <a:cs typeface="+mn-cs"/>
              </a:rPr>
              <a:t> </a:t>
            </a:r>
            <a:r>
              <a:rPr lang="en-BE" sz="1200" kern="1200" dirty="0" err="1">
                <a:solidFill>
                  <a:schemeClr val="tx1"/>
                </a:solidFill>
                <a:effectLst/>
                <a:latin typeface="+mn-lt"/>
                <a:ea typeface="+mn-ea"/>
                <a:cs typeface="+mn-cs"/>
              </a:rPr>
              <a:t>roh</a:t>
            </a:r>
            <a:r>
              <a:rPr lang="en-BE" sz="1200" kern="1200" dirty="0">
                <a:solidFill>
                  <a:schemeClr val="tx1"/>
                </a:solidFill>
                <a:effectLst/>
                <a:latin typeface="+mn-lt"/>
                <a:ea typeface="+mn-ea"/>
                <a:cs typeface="+mn-cs"/>
              </a:rPr>
              <a:t>. (see what I did there?)</a:t>
            </a:r>
          </a:p>
          <a:p>
            <a:r>
              <a:rPr lang="en-BE" sz="1200" kern="1200" dirty="0">
                <a:solidFill>
                  <a:schemeClr val="tx1"/>
                </a:solidFill>
                <a:effectLst/>
                <a:latin typeface="+mn-lt"/>
                <a:ea typeface="+mn-ea"/>
                <a:cs typeface="+mn-cs"/>
              </a:rPr>
              <a:t>Let’s start the application again and see what happened when reviewing its activity log. You’ll see that we had a crash due to an exception. Luckily, the application has a routine that catches unhandled exceptions so we have a log entry of the event, but the application still crashed. Let’s fix that.</a:t>
            </a:r>
          </a:p>
          <a:p>
            <a:r>
              <a:rPr lang="en-BE" sz="1200" kern="1200" dirty="0">
                <a:solidFill>
                  <a:schemeClr val="tx1"/>
                </a:solidFill>
                <a:effectLst/>
                <a:latin typeface="+mn-lt"/>
                <a:ea typeface="+mn-ea"/>
                <a:cs typeface="+mn-cs"/>
              </a:rPr>
              <a:t>The activity log shows that the </a:t>
            </a:r>
            <a:r>
              <a:rPr lang="en-BE" sz="1200" kern="1200" dirty="0" err="1">
                <a:solidFill>
                  <a:schemeClr val="tx1"/>
                </a:solidFill>
                <a:effectLst/>
                <a:latin typeface="+mn-lt"/>
                <a:ea typeface="+mn-ea"/>
                <a:cs typeface="+mn-cs"/>
              </a:rPr>
              <a:t>ILoginService</a:t>
            </a:r>
            <a:r>
              <a:rPr lang="en-BE" sz="1200" kern="1200" dirty="0">
                <a:solidFill>
                  <a:schemeClr val="tx1"/>
                </a:solidFill>
                <a:effectLst/>
                <a:latin typeface="+mn-lt"/>
                <a:ea typeface="+mn-ea"/>
                <a:cs typeface="+mn-cs"/>
              </a:rPr>
              <a:t> is being used in the </a:t>
            </a:r>
            <a:r>
              <a:rPr lang="en-BE" sz="1200" kern="1200" dirty="0" err="1">
                <a:solidFill>
                  <a:schemeClr val="tx1"/>
                </a:solidFill>
                <a:effectLst/>
                <a:latin typeface="+mn-lt"/>
                <a:ea typeface="+mn-ea"/>
                <a:cs typeface="+mn-cs"/>
              </a:rPr>
              <a:t>LoginViewModel</a:t>
            </a:r>
            <a:r>
              <a:rPr lang="en-BE" sz="1200" kern="1200" dirty="0">
                <a:solidFill>
                  <a:schemeClr val="tx1"/>
                </a:solidFill>
                <a:effectLst/>
                <a:latin typeface="+mn-lt"/>
                <a:ea typeface="+mn-ea"/>
                <a:cs typeface="+mn-cs"/>
              </a:rPr>
              <a:t>, in the method </a:t>
            </a:r>
            <a:r>
              <a:rPr lang="en-BE" sz="1200" kern="1200" dirty="0" err="1">
                <a:solidFill>
                  <a:schemeClr val="tx1"/>
                </a:solidFill>
                <a:effectLst/>
                <a:latin typeface="+mn-lt"/>
                <a:ea typeface="+mn-ea"/>
                <a:cs typeface="+mn-cs"/>
              </a:rPr>
              <a:t>LoginWithWindowHello</a:t>
            </a:r>
            <a:r>
              <a:rPr lang="en-BE" sz="1200" kern="1200" dirty="0">
                <a:solidFill>
                  <a:schemeClr val="tx1"/>
                </a:solidFill>
                <a:effectLst/>
                <a:latin typeface="+mn-lt"/>
                <a:ea typeface="+mn-ea"/>
                <a:cs typeface="+mn-cs"/>
              </a:rPr>
              <a:t>. And we were a bit optimistic because obviously, we aren’t expecting Windows Hello to throw exceptions. Time to fix this by adding a simple try/catch block, so the user is able to log on using their email address and password instead.</a:t>
            </a:r>
          </a:p>
          <a:p>
            <a:r>
              <a:rPr lang="en-BE" sz="1200" kern="1200" dirty="0">
                <a:solidFill>
                  <a:schemeClr val="tx1"/>
                </a:solidFill>
                <a:effectLst/>
                <a:latin typeface="+mn-lt"/>
                <a:ea typeface="+mn-ea"/>
                <a:cs typeface="+mn-cs"/>
              </a:rPr>
              <a:t>If I now quickly cancel out of the Windows Hello dialog twice, the third time will behave a bit better, allowing the user to log on into the application rather than having the application crash.</a:t>
            </a:r>
          </a:p>
          <a:p>
            <a:r>
              <a:rPr lang="en-BE" sz="1200" kern="1200" dirty="0">
                <a:solidFill>
                  <a:schemeClr val="tx1"/>
                </a:solidFill>
                <a:effectLst/>
                <a:latin typeface="+mn-lt"/>
                <a:ea typeface="+mn-ea"/>
                <a:cs typeface="+mn-cs"/>
              </a:rPr>
              <a:t> </a:t>
            </a:r>
          </a:p>
          <a:p>
            <a:r>
              <a:rPr lang="en-BE" sz="1200" kern="1200" dirty="0">
                <a:solidFill>
                  <a:schemeClr val="tx1"/>
                </a:solidFill>
                <a:effectLst/>
                <a:latin typeface="+mn-lt"/>
                <a:ea typeface="+mn-ea"/>
                <a:cs typeface="+mn-cs"/>
              </a:rPr>
              <a:t>And now, for my second trick, I will check if the application behaves nicely when things start to slow down. Let’s imagine that the customers are being loaded using a Web API that has a connection to a CRM system. Both our network and the CRM system are experiencing high loads, so retrieving the customers is taking a bit more time than usual sometimes.</a:t>
            </a:r>
          </a:p>
          <a:p>
            <a:r>
              <a:rPr lang="en-BE" sz="1200" kern="1200" dirty="0">
                <a:solidFill>
                  <a:schemeClr val="tx1"/>
                </a:solidFill>
                <a:effectLst/>
                <a:latin typeface="+mn-lt"/>
                <a:ea typeface="+mn-ea"/>
                <a:cs typeface="+mn-cs"/>
              </a:rPr>
              <a:t>So, again, let me go back to the </a:t>
            </a:r>
            <a:r>
              <a:rPr lang="en-BE" sz="1200" kern="1200" dirty="0" err="1">
                <a:solidFill>
                  <a:schemeClr val="tx1"/>
                </a:solidFill>
                <a:effectLst/>
                <a:latin typeface="+mn-lt"/>
                <a:ea typeface="+mn-ea"/>
                <a:cs typeface="+mn-cs"/>
              </a:rPr>
              <a:t>ServiceLocator</a:t>
            </a:r>
            <a:r>
              <a:rPr lang="en-BE" sz="1200" kern="1200" dirty="0">
                <a:solidFill>
                  <a:schemeClr val="tx1"/>
                </a:solidFill>
                <a:effectLst/>
                <a:latin typeface="+mn-lt"/>
                <a:ea typeface="+mn-ea"/>
                <a:cs typeface="+mn-cs"/>
              </a:rPr>
              <a:t> class to add some chaos, this time, to the </a:t>
            </a:r>
            <a:r>
              <a:rPr lang="en-BE" sz="1200" kern="1200" dirty="0" err="1">
                <a:solidFill>
                  <a:schemeClr val="tx1"/>
                </a:solidFill>
                <a:effectLst/>
                <a:latin typeface="+mn-lt"/>
                <a:ea typeface="+mn-ea"/>
                <a:cs typeface="+mn-cs"/>
              </a:rPr>
              <a:t>ICustomerService</a:t>
            </a:r>
            <a:r>
              <a:rPr lang="en-BE" sz="1200" kern="1200" dirty="0">
                <a:solidFill>
                  <a:schemeClr val="tx1"/>
                </a:solidFill>
                <a:effectLst/>
                <a:latin typeface="+mn-lt"/>
                <a:ea typeface="+mn-ea"/>
                <a:cs typeface="+mn-cs"/>
              </a:rPr>
              <a:t>. When I select the method </a:t>
            </a:r>
            <a:r>
              <a:rPr lang="en-BE" sz="1200" kern="1200" dirty="0" err="1">
                <a:solidFill>
                  <a:schemeClr val="tx1"/>
                </a:solidFill>
                <a:effectLst/>
                <a:latin typeface="+mn-lt"/>
                <a:ea typeface="+mn-ea"/>
                <a:cs typeface="+mn-cs"/>
              </a:rPr>
              <a:t>GetCustomerAsync</a:t>
            </a:r>
            <a:r>
              <a:rPr lang="en-BE" sz="1200" kern="1200" dirty="0">
                <a:solidFill>
                  <a:schemeClr val="tx1"/>
                </a:solidFill>
                <a:effectLst/>
                <a:latin typeface="+mn-lt"/>
                <a:ea typeface="+mn-ea"/>
                <a:cs typeface="+mn-cs"/>
              </a:rPr>
              <a:t>, you’ll notice that this method has been overloaded. I know that, in the </a:t>
            </a:r>
            <a:r>
              <a:rPr lang="en-BE" sz="1200" kern="1200" dirty="0" err="1">
                <a:solidFill>
                  <a:schemeClr val="tx1"/>
                </a:solidFill>
                <a:effectLst/>
                <a:latin typeface="+mn-lt"/>
                <a:ea typeface="+mn-ea"/>
                <a:cs typeface="+mn-cs"/>
              </a:rPr>
              <a:t>CustomerListViewModel</a:t>
            </a:r>
            <a:r>
              <a:rPr lang="en-BE" sz="1200" kern="1200" dirty="0">
                <a:solidFill>
                  <a:schemeClr val="tx1"/>
                </a:solidFill>
                <a:effectLst/>
                <a:latin typeface="+mn-lt"/>
                <a:ea typeface="+mn-ea"/>
                <a:cs typeface="+mn-cs"/>
              </a:rPr>
              <a:t>, the first overload is being used. So I’m going to configure that method. And this method has a parameter, but I don’t really care about its contents, so let’s just allow any instance of a </a:t>
            </a:r>
            <a:r>
              <a:rPr lang="en-BE" sz="1200" kern="1200" dirty="0" err="1">
                <a:solidFill>
                  <a:schemeClr val="tx1"/>
                </a:solidFill>
                <a:effectLst/>
                <a:latin typeface="+mn-lt"/>
                <a:ea typeface="+mn-ea"/>
                <a:cs typeface="+mn-cs"/>
              </a:rPr>
              <a:t>DataRequest</a:t>
            </a:r>
            <a:r>
              <a:rPr lang="en-BE" sz="1200" kern="1200" dirty="0">
                <a:solidFill>
                  <a:schemeClr val="tx1"/>
                </a:solidFill>
                <a:effectLst/>
                <a:latin typeface="+mn-lt"/>
                <a:ea typeface="+mn-ea"/>
                <a:cs typeface="+mn-cs"/>
              </a:rPr>
              <a:t> to be used, using </a:t>
            </a:r>
            <a:r>
              <a:rPr lang="en-BE" sz="1200" kern="1200" dirty="0" err="1">
                <a:solidFill>
                  <a:schemeClr val="tx1"/>
                </a:solidFill>
                <a:effectLst/>
                <a:latin typeface="+mn-lt"/>
                <a:ea typeface="+mn-ea"/>
                <a:cs typeface="+mn-cs"/>
              </a:rPr>
              <a:t>With.Any</a:t>
            </a:r>
            <a:r>
              <a:rPr lang="en-BE" sz="1200" kern="1200" dirty="0">
                <a:solidFill>
                  <a:schemeClr val="tx1"/>
                </a:solidFill>
                <a:effectLst/>
                <a:latin typeface="+mn-lt"/>
                <a:ea typeface="+mn-ea"/>
                <a:cs typeface="+mn-cs"/>
              </a:rPr>
              <a:t>(). </a:t>
            </a:r>
          </a:p>
          <a:p>
            <a:r>
              <a:rPr lang="en-BE" sz="1200" kern="1200" dirty="0">
                <a:solidFill>
                  <a:schemeClr val="tx1"/>
                </a:solidFill>
                <a:effectLst/>
                <a:latin typeface="+mn-lt"/>
                <a:ea typeface="+mn-ea"/>
                <a:cs typeface="+mn-cs"/>
              </a:rPr>
              <a:t>And, as said, we want to slow this method down, so instead of throwing an exception, we will now use the </a:t>
            </a:r>
            <a:r>
              <a:rPr lang="en-BE" sz="1200" kern="1200" dirty="0" err="1">
                <a:solidFill>
                  <a:schemeClr val="tx1"/>
                </a:solidFill>
                <a:effectLst/>
                <a:latin typeface="+mn-lt"/>
                <a:ea typeface="+mn-ea"/>
                <a:cs typeface="+mn-cs"/>
              </a:rPr>
              <a:t>SlowItDownBy</a:t>
            </a:r>
            <a:r>
              <a:rPr lang="en-BE" sz="1200" kern="1200" dirty="0">
                <a:solidFill>
                  <a:schemeClr val="tx1"/>
                </a:solidFill>
                <a:effectLst/>
                <a:latin typeface="+mn-lt"/>
                <a:ea typeface="+mn-ea"/>
                <a:cs typeface="+mn-cs"/>
              </a:rPr>
              <a:t> method and give it a </a:t>
            </a:r>
            <a:r>
              <a:rPr lang="en-BE" sz="1200" kern="1200" dirty="0" err="1">
                <a:solidFill>
                  <a:schemeClr val="tx1"/>
                </a:solidFill>
                <a:effectLst/>
                <a:latin typeface="+mn-lt"/>
                <a:ea typeface="+mn-ea"/>
                <a:cs typeface="+mn-cs"/>
              </a:rPr>
              <a:t>TimeSpan</a:t>
            </a:r>
            <a:r>
              <a:rPr lang="en-BE" sz="1200" kern="1200" dirty="0">
                <a:solidFill>
                  <a:schemeClr val="tx1"/>
                </a:solidFill>
                <a:effectLst/>
                <a:latin typeface="+mn-lt"/>
                <a:ea typeface="+mn-ea"/>
                <a:cs typeface="+mn-cs"/>
              </a:rPr>
              <a:t> of, say, 30 seconds. We don’t want this to happen every time the method is being called, so I’m going to add the </a:t>
            </a:r>
            <a:r>
              <a:rPr lang="en-BE" sz="1200" kern="1200" dirty="0" err="1">
                <a:solidFill>
                  <a:schemeClr val="tx1"/>
                </a:solidFill>
                <a:effectLst/>
                <a:latin typeface="+mn-lt"/>
                <a:ea typeface="+mn-ea"/>
                <a:cs typeface="+mn-cs"/>
              </a:rPr>
              <a:t>EveryNCalls</a:t>
            </a:r>
            <a:r>
              <a:rPr lang="en-BE" sz="1200" kern="1200" dirty="0">
                <a:solidFill>
                  <a:schemeClr val="tx1"/>
                </a:solidFill>
                <a:effectLst/>
                <a:latin typeface="+mn-lt"/>
                <a:ea typeface="+mn-ea"/>
                <a:cs typeface="+mn-cs"/>
              </a:rPr>
              <a:t> trigger method, to slow the method down on every second call.</a:t>
            </a:r>
          </a:p>
          <a:p>
            <a:r>
              <a:rPr lang="en-BE" sz="1200" kern="1200" dirty="0">
                <a:solidFill>
                  <a:schemeClr val="tx1"/>
                </a:solidFill>
                <a:effectLst/>
                <a:latin typeface="+mn-lt"/>
                <a:ea typeface="+mn-ea"/>
                <a:cs typeface="+mn-cs"/>
              </a:rPr>
              <a:t>Time to see the effect on the application. If this was a good old, pre-async/await Windows Forms application that did everything in the UI thread, the screen would go blank and the title bar would start to show a Not Responding title. But, since we’re in the UWP era and using asynchronous Tasks, we shouldn’t see a similar effect here.</a:t>
            </a:r>
          </a:p>
          <a:p>
            <a:r>
              <a:rPr lang="en-BE" sz="1200" kern="1200" dirty="0">
                <a:solidFill>
                  <a:schemeClr val="tx1"/>
                </a:solidFill>
                <a:effectLst/>
                <a:latin typeface="+mn-lt"/>
                <a:ea typeface="+mn-ea"/>
                <a:cs typeface="+mn-cs"/>
              </a:rPr>
              <a:t> </a:t>
            </a:r>
          </a:p>
          <a:p>
            <a:r>
              <a:rPr lang="en-BE" sz="1200" kern="1200" dirty="0">
                <a:solidFill>
                  <a:schemeClr val="tx1"/>
                </a:solidFill>
                <a:effectLst/>
                <a:latin typeface="+mn-lt"/>
                <a:ea typeface="+mn-ea"/>
                <a:cs typeface="+mn-cs"/>
              </a:rPr>
              <a:t>Now, we’ve seen that this application has an activity log. Imagine that the log service is writing every event to disk, but suddenly, we ran out of disk space! I don’t want my application to crash in this case, of course, so let’s see what happens if this chaotic event would occur.</a:t>
            </a:r>
          </a:p>
          <a:p>
            <a:r>
              <a:rPr lang="en-BE" sz="1200" kern="1200" dirty="0">
                <a:solidFill>
                  <a:schemeClr val="tx1"/>
                </a:solidFill>
                <a:effectLst/>
                <a:latin typeface="+mn-lt"/>
                <a:ea typeface="+mn-ea"/>
                <a:cs typeface="+mn-cs"/>
              </a:rPr>
              <a:t>Back to the </a:t>
            </a:r>
            <a:r>
              <a:rPr lang="en-BE" sz="1200" kern="1200" dirty="0" err="1">
                <a:solidFill>
                  <a:schemeClr val="tx1"/>
                </a:solidFill>
                <a:effectLst/>
                <a:latin typeface="+mn-lt"/>
                <a:ea typeface="+mn-ea"/>
                <a:cs typeface="+mn-cs"/>
              </a:rPr>
              <a:t>ServiceLocator</a:t>
            </a:r>
            <a:r>
              <a:rPr lang="en-BE" sz="1200" kern="1200" dirty="0">
                <a:solidFill>
                  <a:schemeClr val="tx1"/>
                </a:solidFill>
                <a:effectLst/>
                <a:latin typeface="+mn-lt"/>
                <a:ea typeface="+mn-ea"/>
                <a:cs typeface="+mn-cs"/>
              </a:rPr>
              <a:t>, let’s go ahead and affect the </a:t>
            </a:r>
            <a:r>
              <a:rPr lang="en-BE" sz="1200" kern="1200" dirty="0" err="1">
                <a:solidFill>
                  <a:schemeClr val="tx1"/>
                </a:solidFill>
                <a:effectLst/>
                <a:latin typeface="+mn-lt"/>
                <a:ea typeface="+mn-ea"/>
                <a:cs typeface="+mn-cs"/>
              </a:rPr>
              <a:t>ILogService</a:t>
            </a:r>
            <a:r>
              <a:rPr lang="en-BE" sz="1200" kern="1200" dirty="0">
                <a:solidFill>
                  <a:schemeClr val="tx1"/>
                </a:solidFill>
                <a:effectLst/>
                <a:latin typeface="+mn-lt"/>
                <a:ea typeface="+mn-ea"/>
                <a:cs typeface="+mn-cs"/>
              </a:rPr>
              <a:t> this time. The </a:t>
            </a:r>
            <a:r>
              <a:rPr lang="en-BE" sz="1200" kern="1200" dirty="0" err="1">
                <a:solidFill>
                  <a:schemeClr val="tx1"/>
                </a:solidFill>
                <a:effectLst/>
                <a:latin typeface="+mn-lt"/>
                <a:ea typeface="+mn-ea"/>
                <a:cs typeface="+mn-cs"/>
              </a:rPr>
              <a:t>WriteAsync</a:t>
            </a:r>
            <a:r>
              <a:rPr lang="en-BE" sz="1200" kern="1200" dirty="0">
                <a:solidFill>
                  <a:schemeClr val="tx1"/>
                </a:solidFill>
                <a:effectLst/>
                <a:latin typeface="+mn-lt"/>
                <a:ea typeface="+mn-ea"/>
                <a:cs typeface="+mn-cs"/>
              </a:rPr>
              <a:t> method again has two overloads, but I know that the one with the Exception parameter actually calls the second overload, so I only need to add chaos to that method to cover all the paths to </a:t>
            </a:r>
            <a:r>
              <a:rPr lang="en-BE" sz="1200" kern="1200" dirty="0" err="1">
                <a:solidFill>
                  <a:schemeClr val="tx1"/>
                </a:solidFill>
                <a:effectLst/>
                <a:latin typeface="+mn-lt"/>
                <a:ea typeface="+mn-ea"/>
                <a:cs typeface="+mn-cs"/>
              </a:rPr>
              <a:t>WriteAsync</a:t>
            </a:r>
            <a:r>
              <a:rPr lang="en-BE" sz="1200" kern="1200" dirty="0">
                <a:solidFill>
                  <a:schemeClr val="tx1"/>
                </a:solidFill>
                <a:effectLst/>
                <a:latin typeface="+mn-lt"/>
                <a:ea typeface="+mn-ea"/>
                <a:cs typeface="+mn-cs"/>
              </a:rPr>
              <a:t>. And again, by using </a:t>
            </a:r>
            <a:r>
              <a:rPr lang="en-BE" sz="1200" kern="1200" dirty="0" err="1">
                <a:solidFill>
                  <a:schemeClr val="tx1"/>
                </a:solidFill>
                <a:effectLst/>
                <a:latin typeface="+mn-lt"/>
                <a:ea typeface="+mn-ea"/>
                <a:cs typeface="+mn-cs"/>
              </a:rPr>
              <a:t>With.Any</a:t>
            </a:r>
            <a:r>
              <a:rPr lang="en-BE" sz="1200" kern="1200" dirty="0">
                <a:solidFill>
                  <a:schemeClr val="tx1"/>
                </a:solidFill>
                <a:effectLst/>
                <a:latin typeface="+mn-lt"/>
                <a:ea typeface="+mn-ea"/>
                <a:cs typeface="+mn-cs"/>
              </a:rPr>
              <a:t>(), I can allow any parameter to be used when calling </a:t>
            </a:r>
            <a:r>
              <a:rPr lang="en-BE" sz="1200" kern="1200" dirty="0" err="1">
                <a:solidFill>
                  <a:schemeClr val="tx1"/>
                </a:solidFill>
                <a:effectLst/>
                <a:latin typeface="+mn-lt"/>
                <a:ea typeface="+mn-ea"/>
                <a:cs typeface="+mn-cs"/>
              </a:rPr>
              <a:t>WriteAsync</a:t>
            </a:r>
            <a:r>
              <a:rPr lang="en-BE" sz="1200" kern="1200" dirty="0">
                <a:solidFill>
                  <a:schemeClr val="tx1"/>
                </a:solidFill>
                <a:effectLst/>
                <a:latin typeface="+mn-lt"/>
                <a:ea typeface="+mn-ea"/>
                <a:cs typeface="+mn-cs"/>
              </a:rPr>
              <a:t>.</a:t>
            </a:r>
          </a:p>
          <a:p>
            <a:r>
              <a:rPr lang="en-BE" sz="1200" kern="1200" dirty="0">
                <a:solidFill>
                  <a:schemeClr val="tx1"/>
                </a:solidFill>
                <a:effectLst/>
                <a:latin typeface="+mn-lt"/>
                <a:ea typeface="+mn-ea"/>
                <a:cs typeface="+mn-cs"/>
              </a:rPr>
              <a:t>Mimicking a disk running out of space means throwing an </a:t>
            </a:r>
            <a:r>
              <a:rPr lang="en-BE" sz="1200" kern="1200" dirty="0" err="1">
                <a:solidFill>
                  <a:schemeClr val="tx1"/>
                </a:solidFill>
                <a:effectLst/>
                <a:latin typeface="+mn-lt"/>
                <a:ea typeface="+mn-ea"/>
                <a:cs typeface="+mn-cs"/>
              </a:rPr>
              <a:t>IOException</a:t>
            </a:r>
            <a:r>
              <a:rPr lang="en-BE" sz="1200" kern="1200" dirty="0">
                <a:solidFill>
                  <a:schemeClr val="tx1"/>
                </a:solidFill>
                <a:effectLst/>
                <a:latin typeface="+mn-lt"/>
                <a:ea typeface="+mn-ea"/>
                <a:cs typeface="+mn-cs"/>
              </a:rPr>
              <a:t>, and let’s say that I want this to happen after the 3rd call onwards. While I’m here, I’m going to reduce the time that </a:t>
            </a:r>
            <a:r>
              <a:rPr lang="en-BE" sz="1200" kern="1200" dirty="0" err="1">
                <a:solidFill>
                  <a:schemeClr val="tx1"/>
                </a:solidFill>
                <a:effectLst/>
                <a:latin typeface="+mn-lt"/>
                <a:ea typeface="+mn-ea"/>
                <a:cs typeface="+mn-cs"/>
              </a:rPr>
              <a:t>GetCustomersAsync</a:t>
            </a:r>
            <a:r>
              <a:rPr lang="en-BE" sz="1200" kern="1200" dirty="0">
                <a:solidFill>
                  <a:schemeClr val="tx1"/>
                </a:solidFill>
                <a:effectLst/>
                <a:latin typeface="+mn-lt"/>
                <a:ea typeface="+mn-ea"/>
                <a:cs typeface="+mn-cs"/>
              </a:rPr>
              <a:t> is being slowed down, because 30 seconds is a bit much to test the logging chaos.</a:t>
            </a:r>
          </a:p>
          <a:p>
            <a:r>
              <a:rPr lang="en-BE" sz="1200" kern="1200" dirty="0">
                <a:solidFill>
                  <a:schemeClr val="tx1"/>
                </a:solidFill>
                <a:effectLst/>
                <a:latin typeface="+mn-lt"/>
                <a:ea typeface="+mn-ea"/>
                <a:cs typeface="+mn-cs"/>
              </a:rPr>
              <a:t>Let’s go and edit an order a few times because saving an order triggers a log event. You’ll notice that after the third edit, the application crashed. </a:t>
            </a:r>
          </a:p>
          <a:p>
            <a:r>
              <a:rPr lang="en-BE" sz="1200" kern="1200" dirty="0">
                <a:solidFill>
                  <a:schemeClr val="tx1"/>
                </a:solidFill>
                <a:effectLst/>
                <a:latin typeface="+mn-lt"/>
                <a:ea typeface="+mn-ea"/>
                <a:cs typeface="+mn-cs"/>
              </a:rPr>
              <a:t>If we want to go and fix this issue however, we’ll see that this is a bit harder to repair because of the way the logging feature has been implemented. In this case, by adding chaos, we pinpointed an error in our design because we cannot safely call into a dependent system.</a:t>
            </a:r>
            <a:endParaRPr lang="nl-BE" sz="1200" kern="1200" dirty="0">
              <a:solidFill>
                <a:schemeClr val="tx1"/>
              </a:solidFill>
              <a:effectLst/>
              <a:latin typeface="+mn-lt"/>
              <a:ea typeface="+mn-ea"/>
              <a:cs typeface="+mn-cs"/>
            </a:endParaRPr>
          </a:p>
          <a:p>
            <a:r>
              <a:rPr lang="en-BE" sz="1200" kern="1200" dirty="0">
                <a:solidFill>
                  <a:schemeClr val="tx1"/>
                </a:solidFill>
                <a:effectLst/>
                <a:latin typeface="+mn-lt"/>
                <a:ea typeface="+mn-ea"/>
                <a:cs typeface="+mn-cs"/>
              </a:rPr>
              <a:t> </a:t>
            </a:r>
            <a:endParaRPr lang="nl-BE" sz="1200" kern="1200" dirty="0">
              <a:solidFill>
                <a:schemeClr val="tx1"/>
              </a:solidFill>
              <a:effectLst/>
              <a:latin typeface="+mn-lt"/>
              <a:ea typeface="+mn-ea"/>
              <a:cs typeface="+mn-cs"/>
            </a:endParaRPr>
          </a:p>
          <a:p>
            <a:r>
              <a:rPr lang="en-BE" sz="1200" kern="1200" dirty="0">
                <a:solidFill>
                  <a:schemeClr val="tx1"/>
                </a:solidFill>
                <a:effectLst/>
                <a:latin typeface="+mn-lt"/>
                <a:ea typeface="+mn-ea"/>
                <a:cs typeface="+mn-cs"/>
              </a:rPr>
              <a:t>And now, let’s really start messing about with this application. One of the latest features I added to </a:t>
            </a:r>
            <a:r>
              <a:rPr lang="en-BE" sz="1200" kern="1200" dirty="0" err="1">
                <a:solidFill>
                  <a:schemeClr val="tx1"/>
                </a:solidFill>
                <a:effectLst/>
                <a:latin typeface="+mn-lt"/>
                <a:ea typeface="+mn-ea"/>
                <a:cs typeface="+mn-cs"/>
              </a:rPr>
              <a:t>Ruh</a:t>
            </a:r>
            <a:r>
              <a:rPr lang="en-BE" sz="1200" kern="1200" dirty="0">
                <a:solidFill>
                  <a:schemeClr val="tx1"/>
                </a:solidFill>
                <a:effectLst/>
                <a:latin typeface="+mn-lt"/>
                <a:ea typeface="+mn-ea"/>
                <a:cs typeface="+mn-cs"/>
              </a:rPr>
              <a:t> </a:t>
            </a:r>
            <a:r>
              <a:rPr lang="en-BE" sz="1200" kern="1200" dirty="0" err="1">
                <a:solidFill>
                  <a:schemeClr val="tx1"/>
                </a:solidFill>
                <a:effectLst/>
                <a:latin typeface="+mn-lt"/>
                <a:ea typeface="+mn-ea"/>
                <a:cs typeface="+mn-cs"/>
              </a:rPr>
              <a:t>Roh</a:t>
            </a:r>
            <a:r>
              <a:rPr lang="en-BE" sz="1200" kern="1200" dirty="0">
                <a:solidFill>
                  <a:schemeClr val="tx1"/>
                </a:solidFill>
                <a:effectLst/>
                <a:latin typeface="+mn-lt"/>
                <a:ea typeface="+mn-ea"/>
                <a:cs typeface="+mn-cs"/>
              </a:rPr>
              <a:t> allows us to change the data that’s being returned by a service, replacing it with a null value or a customized response. Of course, it is impossible to change a Customer response into an Order one, unless you control the JSON values being returned, but we can garble the data inside or try and erase some data that the application is relying on to be properly set.</a:t>
            </a:r>
            <a:endParaRPr lang="nl-BE" sz="1200" kern="1200" dirty="0">
              <a:solidFill>
                <a:schemeClr val="tx1"/>
              </a:solidFill>
              <a:effectLst/>
              <a:latin typeface="+mn-lt"/>
              <a:ea typeface="+mn-ea"/>
              <a:cs typeface="+mn-cs"/>
            </a:endParaRPr>
          </a:p>
          <a:p>
            <a:r>
              <a:rPr lang="en-BE" sz="1200" kern="1200" dirty="0">
                <a:solidFill>
                  <a:schemeClr val="tx1"/>
                </a:solidFill>
                <a:effectLst/>
                <a:latin typeface="+mn-lt"/>
                <a:ea typeface="+mn-ea"/>
                <a:cs typeface="+mn-cs"/>
              </a:rPr>
              <a:t>Back inside the </a:t>
            </a:r>
            <a:r>
              <a:rPr lang="en-BE" sz="1200" kern="1200" dirty="0" err="1">
                <a:solidFill>
                  <a:schemeClr val="tx1"/>
                </a:solidFill>
                <a:effectLst/>
                <a:latin typeface="+mn-lt"/>
                <a:ea typeface="+mn-ea"/>
                <a:cs typeface="+mn-cs"/>
              </a:rPr>
              <a:t>ServiceLocator</a:t>
            </a:r>
            <a:r>
              <a:rPr lang="en-BE" sz="1200" kern="1200" dirty="0">
                <a:solidFill>
                  <a:schemeClr val="tx1"/>
                </a:solidFill>
                <a:effectLst/>
                <a:latin typeface="+mn-lt"/>
                <a:ea typeface="+mn-ea"/>
                <a:cs typeface="+mn-cs"/>
              </a:rPr>
              <a:t> class, let us again change the </a:t>
            </a:r>
            <a:r>
              <a:rPr lang="en-BE" sz="1200" kern="1200" dirty="0" err="1">
                <a:solidFill>
                  <a:schemeClr val="tx1"/>
                </a:solidFill>
                <a:effectLst/>
                <a:latin typeface="+mn-lt"/>
                <a:ea typeface="+mn-ea"/>
                <a:cs typeface="+mn-cs"/>
              </a:rPr>
              <a:t>ICustomerService’s</a:t>
            </a:r>
            <a:r>
              <a:rPr lang="en-BE" sz="1200" kern="1200" dirty="0">
                <a:solidFill>
                  <a:schemeClr val="tx1"/>
                </a:solidFill>
                <a:effectLst/>
                <a:latin typeface="+mn-lt"/>
                <a:ea typeface="+mn-ea"/>
                <a:cs typeface="+mn-cs"/>
              </a:rPr>
              <a:t> </a:t>
            </a:r>
            <a:r>
              <a:rPr lang="en-BE" sz="1200" kern="1200" dirty="0" err="1">
                <a:solidFill>
                  <a:schemeClr val="tx1"/>
                </a:solidFill>
                <a:effectLst/>
                <a:latin typeface="+mn-lt"/>
                <a:ea typeface="+mn-ea"/>
                <a:cs typeface="+mn-cs"/>
              </a:rPr>
              <a:t>behavior</a:t>
            </a:r>
            <a:r>
              <a:rPr lang="en-BE" sz="1200" kern="1200" dirty="0">
                <a:solidFill>
                  <a:schemeClr val="tx1"/>
                </a:solidFill>
                <a:effectLst/>
                <a:latin typeface="+mn-lt"/>
                <a:ea typeface="+mn-ea"/>
                <a:cs typeface="+mn-cs"/>
              </a:rPr>
              <a:t> by introducing this new </a:t>
            </a:r>
            <a:r>
              <a:rPr lang="en-BE" sz="1200" kern="1200" dirty="0" err="1">
                <a:solidFill>
                  <a:schemeClr val="tx1"/>
                </a:solidFill>
                <a:effectLst/>
                <a:latin typeface="+mn-lt"/>
                <a:ea typeface="+mn-ea"/>
                <a:cs typeface="+mn-cs"/>
              </a:rPr>
              <a:t>affector</a:t>
            </a:r>
            <a:r>
              <a:rPr lang="en-BE" sz="1200" kern="1200" dirty="0">
                <a:solidFill>
                  <a:schemeClr val="tx1"/>
                </a:solidFill>
                <a:effectLst/>
                <a:latin typeface="+mn-lt"/>
                <a:ea typeface="+mn-ea"/>
                <a:cs typeface="+mn-cs"/>
              </a:rPr>
              <a:t>. We’re going to affect the method </a:t>
            </a:r>
            <a:r>
              <a:rPr lang="en-BE" sz="1200" kern="1200" dirty="0" err="1">
                <a:solidFill>
                  <a:schemeClr val="tx1"/>
                </a:solidFill>
                <a:effectLst/>
                <a:latin typeface="+mn-lt"/>
                <a:ea typeface="+mn-ea"/>
                <a:cs typeface="+mn-cs"/>
              </a:rPr>
              <a:t>GetCustomerAsync</a:t>
            </a:r>
            <a:r>
              <a:rPr lang="en-BE" sz="1200" kern="1200" dirty="0">
                <a:solidFill>
                  <a:schemeClr val="tx1"/>
                </a:solidFill>
                <a:effectLst/>
                <a:latin typeface="+mn-lt"/>
                <a:ea typeface="+mn-ea"/>
                <a:cs typeface="+mn-cs"/>
              </a:rPr>
              <a:t> this time, and let’s return a fixed </a:t>
            </a:r>
            <a:r>
              <a:rPr lang="en-BE" sz="1200" kern="1200" dirty="0" err="1">
                <a:solidFill>
                  <a:schemeClr val="tx1"/>
                </a:solidFill>
                <a:effectLst/>
                <a:latin typeface="+mn-lt"/>
                <a:ea typeface="+mn-ea"/>
                <a:cs typeface="+mn-cs"/>
              </a:rPr>
              <a:t>CustomerModel</a:t>
            </a:r>
            <a:r>
              <a:rPr lang="en-BE" sz="1200" kern="1200" dirty="0">
                <a:solidFill>
                  <a:schemeClr val="tx1"/>
                </a:solidFill>
                <a:effectLst/>
                <a:latin typeface="+mn-lt"/>
                <a:ea typeface="+mn-ea"/>
                <a:cs typeface="+mn-cs"/>
              </a:rPr>
              <a:t> (use </a:t>
            </a:r>
            <a:r>
              <a:rPr lang="en-BE" sz="1200" kern="1200" dirty="0" err="1">
                <a:solidFill>
                  <a:schemeClr val="tx1"/>
                </a:solidFill>
                <a:effectLst/>
                <a:latin typeface="+mn-lt"/>
                <a:ea typeface="+mn-ea"/>
                <a:cs typeface="+mn-cs"/>
              </a:rPr>
              <a:t>ReturnsAsync</a:t>
            </a:r>
            <a:r>
              <a:rPr lang="en-BE" sz="1200" kern="1200" dirty="0">
                <a:solidFill>
                  <a:schemeClr val="tx1"/>
                </a:solidFill>
                <a:effectLst/>
                <a:latin typeface="+mn-lt"/>
                <a:ea typeface="+mn-ea"/>
                <a:cs typeface="+mn-cs"/>
              </a:rPr>
              <a:t>, set FirstName and </a:t>
            </a:r>
            <a:r>
              <a:rPr lang="en-BE" sz="1200" kern="1200" dirty="0" err="1">
                <a:solidFill>
                  <a:schemeClr val="tx1"/>
                </a:solidFill>
                <a:effectLst/>
                <a:latin typeface="+mn-lt"/>
                <a:ea typeface="+mn-ea"/>
                <a:cs typeface="+mn-cs"/>
              </a:rPr>
              <a:t>LastName</a:t>
            </a:r>
            <a:r>
              <a:rPr lang="en-BE" sz="1200" kern="1200" dirty="0">
                <a:solidFill>
                  <a:schemeClr val="tx1"/>
                </a:solidFill>
                <a:effectLst/>
                <a:latin typeface="+mn-lt"/>
                <a:ea typeface="+mn-ea"/>
                <a:cs typeface="+mn-cs"/>
              </a:rPr>
              <a:t> and leave the other properties to their default values). If we go through the list with the arrows, you’ll start to see some weird behaviour after a while because we’re overwriting the list items. Of course, since we’ve only set the FirstName and </a:t>
            </a:r>
            <a:r>
              <a:rPr lang="en-BE" sz="1200" kern="1200" dirty="0" err="1">
                <a:solidFill>
                  <a:schemeClr val="tx1"/>
                </a:solidFill>
                <a:effectLst/>
                <a:latin typeface="+mn-lt"/>
                <a:ea typeface="+mn-ea"/>
                <a:cs typeface="+mn-cs"/>
              </a:rPr>
              <a:t>LastName</a:t>
            </a:r>
            <a:r>
              <a:rPr lang="en-BE" sz="1200" kern="1200" dirty="0">
                <a:solidFill>
                  <a:schemeClr val="tx1"/>
                </a:solidFill>
                <a:effectLst/>
                <a:latin typeface="+mn-lt"/>
                <a:ea typeface="+mn-ea"/>
                <a:cs typeface="+mn-cs"/>
              </a:rPr>
              <a:t> properties, all the other data is blank. </a:t>
            </a:r>
            <a:endParaRPr lang="nl-BE" sz="1200" kern="1200" dirty="0">
              <a:solidFill>
                <a:schemeClr val="tx1"/>
              </a:solidFill>
              <a:effectLst/>
              <a:latin typeface="+mn-lt"/>
              <a:ea typeface="+mn-ea"/>
              <a:cs typeface="+mn-cs"/>
            </a:endParaRPr>
          </a:p>
          <a:p>
            <a:r>
              <a:rPr lang="en-BE" sz="1200" kern="1200" dirty="0">
                <a:solidFill>
                  <a:schemeClr val="tx1"/>
                </a:solidFill>
                <a:effectLst/>
                <a:latin typeface="+mn-lt"/>
                <a:ea typeface="+mn-ea"/>
                <a:cs typeface="+mn-cs"/>
              </a:rPr>
              <a:t>Let’s go back to the code and make this a bit nicer, by replacing specific values. For this to work, however, we need access to the original data that’s about to be returned. We’ll get rid of the </a:t>
            </a:r>
            <a:r>
              <a:rPr lang="en-BE" sz="1200" kern="1200" dirty="0" err="1">
                <a:solidFill>
                  <a:schemeClr val="tx1"/>
                </a:solidFill>
                <a:effectLst/>
                <a:latin typeface="+mn-lt"/>
                <a:ea typeface="+mn-ea"/>
                <a:cs typeface="+mn-cs"/>
              </a:rPr>
              <a:t>customerModel</a:t>
            </a:r>
            <a:r>
              <a:rPr lang="en-BE" sz="1200" kern="1200" dirty="0">
                <a:solidFill>
                  <a:schemeClr val="tx1"/>
                </a:solidFill>
                <a:effectLst/>
                <a:latin typeface="+mn-lt"/>
                <a:ea typeface="+mn-ea"/>
                <a:cs typeface="+mn-cs"/>
              </a:rPr>
              <a:t> instance and use another overload of the </a:t>
            </a:r>
            <a:r>
              <a:rPr lang="en-BE" sz="1200" kern="1200" dirty="0" err="1">
                <a:solidFill>
                  <a:schemeClr val="tx1"/>
                </a:solidFill>
                <a:effectLst/>
                <a:latin typeface="+mn-lt"/>
                <a:ea typeface="+mn-ea"/>
                <a:cs typeface="+mn-cs"/>
              </a:rPr>
              <a:t>ReturnsAsync</a:t>
            </a:r>
            <a:r>
              <a:rPr lang="en-BE" sz="1200" kern="1200" dirty="0">
                <a:solidFill>
                  <a:schemeClr val="tx1"/>
                </a:solidFill>
                <a:effectLst/>
                <a:latin typeface="+mn-lt"/>
                <a:ea typeface="+mn-ea"/>
                <a:cs typeface="+mn-cs"/>
              </a:rPr>
              <a:t> method. Because we’re in an asynchronous method however, this is going to be a bit trickier to pull off. The reason why it’s so tricky, is that you can’t have method bodies inside of a LINQ expression, so we’re going to have to build a delegate method or </a:t>
            </a:r>
            <a:r>
              <a:rPr lang="en-BE" sz="1200" kern="1200" dirty="0" err="1">
                <a:solidFill>
                  <a:schemeClr val="tx1"/>
                </a:solidFill>
                <a:effectLst/>
                <a:latin typeface="+mn-lt"/>
                <a:ea typeface="+mn-ea"/>
                <a:cs typeface="+mn-cs"/>
              </a:rPr>
              <a:t>Func</a:t>
            </a:r>
            <a:r>
              <a:rPr lang="en-BE" sz="1200" kern="1200" dirty="0">
                <a:solidFill>
                  <a:schemeClr val="tx1"/>
                </a:solidFill>
                <a:effectLst/>
                <a:latin typeface="+mn-lt"/>
                <a:ea typeface="+mn-ea"/>
                <a:cs typeface="+mn-cs"/>
              </a:rPr>
              <a:t>&lt;T&gt; expression first, and use that in our actual expression. (</a:t>
            </a:r>
            <a:r>
              <a:rPr lang="en-BE" sz="1200" kern="1200" dirty="0" err="1">
                <a:solidFill>
                  <a:schemeClr val="tx1"/>
                </a:solidFill>
                <a:effectLst/>
                <a:latin typeface="+mn-lt"/>
                <a:ea typeface="+mn-ea"/>
                <a:cs typeface="+mn-cs"/>
              </a:rPr>
              <a:t>Func</a:t>
            </a:r>
            <a:r>
              <a:rPr lang="en-BE" sz="1200" kern="1200" dirty="0">
                <a:solidFill>
                  <a:schemeClr val="tx1"/>
                </a:solidFill>
                <a:effectLst/>
                <a:latin typeface="+mn-lt"/>
                <a:ea typeface="+mn-ea"/>
                <a:cs typeface="+mn-cs"/>
              </a:rPr>
              <a:t>&lt;Task&lt;</a:t>
            </a:r>
            <a:r>
              <a:rPr lang="en-BE" sz="1200" kern="1200" dirty="0" err="1">
                <a:solidFill>
                  <a:schemeClr val="tx1"/>
                </a:solidFill>
                <a:effectLst/>
                <a:latin typeface="+mn-lt"/>
                <a:ea typeface="+mn-ea"/>
                <a:cs typeface="+mn-cs"/>
              </a:rPr>
              <a:t>CustomerModel</a:t>
            </a:r>
            <a:r>
              <a:rPr lang="en-BE" sz="1200" kern="1200" dirty="0">
                <a:solidFill>
                  <a:schemeClr val="tx1"/>
                </a:solidFill>
                <a:effectLst/>
                <a:latin typeface="+mn-lt"/>
                <a:ea typeface="+mn-ea"/>
                <a:cs typeface="+mn-cs"/>
              </a:rPr>
              <a:t>&gt;, Task&lt;</a:t>
            </a:r>
            <a:r>
              <a:rPr lang="en-BE" sz="1200" kern="1200" dirty="0" err="1">
                <a:solidFill>
                  <a:schemeClr val="tx1"/>
                </a:solidFill>
                <a:effectLst/>
                <a:latin typeface="+mn-lt"/>
                <a:ea typeface="+mn-ea"/>
                <a:cs typeface="+mn-cs"/>
              </a:rPr>
              <a:t>CustomerModel</a:t>
            </a:r>
            <a:r>
              <a:rPr lang="en-BE" sz="1200" kern="1200" dirty="0">
                <a:solidFill>
                  <a:schemeClr val="tx1"/>
                </a:solidFill>
                <a:effectLst/>
                <a:latin typeface="+mn-lt"/>
                <a:ea typeface="+mn-ea"/>
                <a:cs typeface="+mn-cs"/>
              </a:rPr>
              <a:t>&gt;&gt;, async task =&gt; await ..., set </a:t>
            </a:r>
            <a:r>
              <a:rPr lang="en-BE" sz="1200" kern="1200" dirty="0" err="1">
                <a:solidFill>
                  <a:schemeClr val="tx1"/>
                </a:solidFill>
                <a:effectLst/>
                <a:latin typeface="+mn-lt"/>
                <a:ea typeface="+mn-ea"/>
                <a:cs typeface="+mn-cs"/>
              </a:rPr>
              <a:t>PictureSource</a:t>
            </a:r>
            <a:r>
              <a:rPr lang="en-BE" sz="1200" kern="1200" dirty="0">
                <a:solidFill>
                  <a:schemeClr val="tx1"/>
                </a:solidFill>
                <a:effectLst/>
                <a:latin typeface="+mn-lt"/>
                <a:ea typeface="+mn-ea"/>
                <a:cs typeface="+mn-cs"/>
              </a:rPr>
              <a:t> to null if you want to hide the picture)</a:t>
            </a:r>
            <a:endParaRPr lang="nl-BE" sz="1200" kern="1200" dirty="0">
              <a:solidFill>
                <a:schemeClr val="tx1"/>
              </a:solidFill>
              <a:effectLst/>
              <a:latin typeface="+mn-lt"/>
              <a:ea typeface="+mn-ea"/>
              <a:cs typeface="+mn-cs"/>
            </a:endParaRPr>
          </a:p>
          <a:p>
            <a:r>
              <a:rPr lang="en-BE" sz="1200" kern="1200" dirty="0">
                <a:solidFill>
                  <a:schemeClr val="tx1"/>
                </a:solidFill>
                <a:effectLst/>
                <a:latin typeface="+mn-lt"/>
                <a:ea typeface="+mn-ea"/>
                <a:cs typeface="+mn-cs"/>
              </a:rPr>
              <a:t> </a:t>
            </a:r>
          </a:p>
          <a:p>
            <a:r>
              <a:rPr lang="en-BE" sz="1200" kern="1200" dirty="0">
                <a:solidFill>
                  <a:schemeClr val="tx1"/>
                </a:solidFill>
                <a:effectLst/>
                <a:latin typeface="+mn-lt"/>
                <a:ea typeface="+mn-ea"/>
                <a:cs typeface="+mn-cs"/>
              </a:rPr>
              <a:t>So you see that it’s very easy to add chaos inside an application, but you could do the same for a Web API. If you navigate to </a:t>
            </a:r>
            <a:r>
              <a:rPr lang="en-BE" sz="1200" kern="1200" dirty="0" err="1">
                <a:solidFill>
                  <a:schemeClr val="tx1"/>
                </a:solidFill>
                <a:effectLst/>
                <a:latin typeface="+mn-lt"/>
                <a:ea typeface="+mn-ea"/>
                <a:cs typeface="+mn-cs"/>
              </a:rPr>
              <a:t>Ruh</a:t>
            </a:r>
            <a:r>
              <a:rPr lang="en-BE" sz="1200" kern="1200" dirty="0">
                <a:solidFill>
                  <a:schemeClr val="tx1"/>
                </a:solidFill>
                <a:effectLst/>
                <a:latin typeface="+mn-lt"/>
                <a:ea typeface="+mn-ea"/>
                <a:cs typeface="+mn-cs"/>
              </a:rPr>
              <a:t> </a:t>
            </a:r>
            <a:r>
              <a:rPr lang="en-BE" sz="1200" kern="1200" dirty="0" err="1">
                <a:solidFill>
                  <a:schemeClr val="tx1"/>
                </a:solidFill>
                <a:effectLst/>
                <a:latin typeface="+mn-lt"/>
                <a:ea typeface="+mn-ea"/>
                <a:cs typeface="+mn-cs"/>
              </a:rPr>
              <a:t>Roh</a:t>
            </a:r>
            <a:r>
              <a:rPr lang="en-BE" sz="1200" kern="1200" dirty="0">
                <a:solidFill>
                  <a:schemeClr val="tx1"/>
                </a:solidFill>
                <a:effectLst/>
                <a:latin typeface="+mn-lt"/>
                <a:ea typeface="+mn-ea"/>
                <a:cs typeface="+mn-cs"/>
              </a:rPr>
              <a:t> over at GitHub, I’ve added sample code showcasing an ASP.NET Core Web API using </a:t>
            </a:r>
            <a:r>
              <a:rPr lang="en-BE" sz="1200" kern="1200" dirty="0" err="1">
                <a:solidFill>
                  <a:schemeClr val="tx1"/>
                </a:solidFill>
                <a:effectLst/>
                <a:latin typeface="+mn-lt"/>
                <a:ea typeface="+mn-ea"/>
                <a:cs typeface="+mn-cs"/>
              </a:rPr>
              <a:t>Ruh</a:t>
            </a:r>
            <a:r>
              <a:rPr lang="en-BE" sz="1200" kern="1200" dirty="0">
                <a:solidFill>
                  <a:schemeClr val="tx1"/>
                </a:solidFill>
                <a:effectLst/>
                <a:latin typeface="+mn-lt"/>
                <a:ea typeface="+mn-ea"/>
                <a:cs typeface="+mn-cs"/>
              </a:rPr>
              <a:t> </a:t>
            </a:r>
            <a:r>
              <a:rPr lang="en-BE" sz="1200" kern="1200" dirty="0" err="1">
                <a:solidFill>
                  <a:schemeClr val="tx1"/>
                </a:solidFill>
                <a:effectLst/>
                <a:latin typeface="+mn-lt"/>
                <a:ea typeface="+mn-ea"/>
                <a:cs typeface="+mn-cs"/>
              </a:rPr>
              <a:t>Roh</a:t>
            </a:r>
            <a:r>
              <a:rPr lang="en-BE" sz="1200" kern="1200" dirty="0">
                <a:solidFill>
                  <a:schemeClr val="tx1"/>
                </a:solidFill>
                <a:effectLst/>
                <a:latin typeface="+mn-lt"/>
                <a:ea typeface="+mn-ea"/>
                <a:cs typeface="+mn-cs"/>
              </a:rPr>
              <a:t>. And because </a:t>
            </a:r>
            <a:r>
              <a:rPr lang="en-BE" sz="1200" kern="1200" dirty="0" err="1">
                <a:solidFill>
                  <a:schemeClr val="tx1"/>
                </a:solidFill>
                <a:effectLst/>
                <a:latin typeface="+mn-lt"/>
                <a:ea typeface="+mn-ea"/>
                <a:cs typeface="+mn-cs"/>
              </a:rPr>
              <a:t>Ruh</a:t>
            </a:r>
            <a:r>
              <a:rPr lang="en-BE" sz="1200" kern="1200" dirty="0">
                <a:solidFill>
                  <a:schemeClr val="tx1"/>
                </a:solidFill>
                <a:effectLst/>
                <a:latin typeface="+mn-lt"/>
                <a:ea typeface="+mn-ea"/>
                <a:cs typeface="+mn-cs"/>
              </a:rPr>
              <a:t> </a:t>
            </a:r>
            <a:r>
              <a:rPr lang="en-BE" sz="1200" kern="1200" dirty="0" err="1">
                <a:solidFill>
                  <a:schemeClr val="tx1"/>
                </a:solidFill>
                <a:effectLst/>
                <a:latin typeface="+mn-lt"/>
                <a:ea typeface="+mn-ea"/>
                <a:cs typeface="+mn-cs"/>
              </a:rPr>
              <a:t>Roh</a:t>
            </a:r>
            <a:r>
              <a:rPr lang="en-BE" sz="1200" kern="1200" dirty="0">
                <a:solidFill>
                  <a:schemeClr val="tx1"/>
                </a:solidFill>
                <a:effectLst/>
                <a:latin typeface="+mn-lt"/>
                <a:ea typeface="+mn-ea"/>
                <a:cs typeface="+mn-cs"/>
              </a:rPr>
              <a:t> is affecting your code rather than an actual server, you could also use this library to add chaos to an Azure Function if you wanted to do so.</a:t>
            </a:r>
          </a:p>
        </p:txBody>
      </p:sp>
      <p:sp>
        <p:nvSpPr>
          <p:cNvPr id="4" name="Tijdelijke aanduiding voor dianummer 3"/>
          <p:cNvSpPr>
            <a:spLocks noGrp="1"/>
          </p:cNvSpPr>
          <p:nvPr>
            <p:ph type="sldNum" sz="quarter" idx="5"/>
          </p:nvPr>
        </p:nvSpPr>
        <p:spPr/>
        <p:txBody>
          <a:bodyPr/>
          <a:lstStyle/>
          <a:p>
            <a:fld id="{E7105DAF-FD7A-453E-AAA3-DE921769227E}" type="slidenum">
              <a:rPr lang="en-BE" smtClean="0"/>
              <a:t>14</a:t>
            </a:fld>
            <a:endParaRPr lang="en-BE"/>
          </a:p>
        </p:txBody>
      </p:sp>
    </p:spTree>
    <p:extLst>
      <p:ext uri="{BB962C8B-B14F-4D97-AF65-F5344CB8AC3E}">
        <p14:creationId xmlns:p14="http://schemas.microsoft.com/office/powerpoint/2010/main" val="398746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BE" sz="1200" kern="1200" dirty="0">
                <a:solidFill>
                  <a:schemeClr val="tx1"/>
                </a:solidFill>
                <a:effectLst/>
                <a:latin typeface="+mn-lt"/>
                <a:ea typeface="+mn-ea"/>
                <a:cs typeface="+mn-cs"/>
              </a:rPr>
              <a:t>Using </a:t>
            </a:r>
            <a:r>
              <a:rPr lang="en-BE" sz="1200" kern="1200" dirty="0" err="1">
                <a:solidFill>
                  <a:schemeClr val="tx1"/>
                </a:solidFill>
                <a:effectLst/>
                <a:latin typeface="+mn-lt"/>
                <a:ea typeface="+mn-ea"/>
                <a:cs typeface="+mn-cs"/>
              </a:rPr>
              <a:t>Ruh</a:t>
            </a:r>
            <a:r>
              <a:rPr lang="en-BE" sz="1200" kern="1200" dirty="0">
                <a:solidFill>
                  <a:schemeClr val="tx1"/>
                </a:solidFill>
                <a:effectLst/>
                <a:latin typeface="+mn-lt"/>
                <a:ea typeface="+mn-ea"/>
                <a:cs typeface="+mn-cs"/>
              </a:rPr>
              <a:t> </a:t>
            </a:r>
            <a:r>
              <a:rPr lang="en-BE" sz="1200" kern="1200" dirty="0" err="1">
                <a:solidFill>
                  <a:schemeClr val="tx1"/>
                </a:solidFill>
                <a:effectLst/>
                <a:latin typeface="+mn-lt"/>
                <a:ea typeface="+mn-ea"/>
                <a:cs typeface="+mn-cs"/>
              </a:rPr>
              <a:t>Roh</a:t>
            </a:r>
            <a:r>
              <a:rPr lang="en-BE" sz="1200" kern="1200" dirty="0">
                <a:solidFill>
                  <a:schemeClr val="tx1"/>
                </a:solidFill>
                <a:effectLst/>
                <a:latin typeface="+mn-lt"/>
                <a:ea typeface="+mn-ea"/>
                <a:cs typeface="+mn-cs"/>
              </a:rPr>
              <a:t> to add controlled chaos in your application is only a first step in the chaos engineering process because you simply cannot mimic all of the chaos experiments using code alone. But it can help you to expose issues in your codebase who do not appear when running unit, integration or other tests. And it can also help in showcasing that this extra step of chaos engineering, might be worth considering after all. </a:t>
            </a:r>
          </a:p>
          <a:p>
            <a:r>
              <a:rPr lang="en-BE" sz="1200" kern="1200" dirty="0">
                <a:solidFill>
                  <a:schemeClr val="tx1"/>
                </a:solidFill>
                <a:effectLst/>
                <a:latin typeface="+mn-lt"/>
                <a:ea typeface="+mn-ea"/>
                <a:cs typeface="+mn-cs"/>
              </a:rPr>
              <a:t>If you want to dive into </a:t>
            </a:r>
            <a:r>
              <a:rPr lang="en-BE" sz="1200" kern="1200" dirty="0" err="1">
                <a:solidFill>
                  <a:schemeClr val="tx1"/>
                </a:solidFill>
                <a:effectLst/>
                <a:latin typeface="+mn-lt"/>
                <a:ea typeface="+mn-ea"/>
                <a:cs typeface="+mn-cs"/>
              </a:rPr>
              <a:t>Ruh</a:t>
            </a:r>
            <a:r>
              <a:rPr lang="en-BE" sz="1200" kern="1200" dirty="0">
                <a:solidFill>
                  <a:schemeClr val="tx1"/>
                </a:solidFill>
                <a:effectLst/>
                <a:latin typeface="+mn-lt"/>
                <a:ea typeface="+mn-ea"/>
                <a:cs typeface="+mn-cs"/>
              </a:rPr>
              <a:t> </a:t>
            </a:r>
            <a:r>
              <a:rPr lang="en-BE" sz="1200" kern="1200" dirty="0" err="1">
                <a:solidFill>
                  <a:schemeClr val="tx1"/>
                </a:solidFill>
                <a:effectLst/>
                <a:latin typeface="+mn-lt"/>
                <a:ea typeface="+mn-ea"/>
                <a:cs typeface="+mn-cs"/>
              </a:rPr>
              <a:t>Roh</a:t>
            </a:r>
            <a:r>
              <a:rPr lang="en-BE" sz="1200" kern="1200" dirty="0">
                <a:solidFill>
                  <a:schemeClr val="tx1"/>
                </a:solidFill>
                <a:effectLst/>
                <a:latin typeface="+mn-lt"/>
                <a:ea typeface="+mn-ea"/>
                <a:cs typeface="+mn-cs"/>
              </a:rPr>
              <a:t>, I suggest to take a look at the code on GitHub, feel free to suggest new features or to help in building this NuGet package. There’s still a lot of work to be done before I mark the official v1 release, I wouldn’t want to accidentally add chaos in your code because of a bug in </a:t>
            </a:r>
            <a:r>
              <a:rPr lang="en-BE" sz="1200" kern="1200" dirty="0" err="1">
                <a:solidFill>
                  <a:schemeClr val="tx1"/>
                </a:solidFill>
                <a:effectLst/>
                <a:latin typeface="+mn-lt"/>
                <a:ea typeface="+mn-ea"/>
                <a:cs typeface="+mn-cs"/>
              </a:rPr>
              <a:t>Ruh</a:t>
            </a:r>
            <a:r>
              <a:rPr lang="en-BE" sz="1200" kern="1200" dirty="0">
                <a:solidFill>
                  <a:schemeClr val="tx1"/>
                </a:solidFill>
                <a:effectLst/>
                <a:latin typeface="+mn-lt"/>
                <a:ea typeface="+mn-ea"/>
                <a:cs typeface="+mn-cs"/>
              </a:rPr>
              <a:t> </a:t>
            </a:r>
            <a:r>
              <a:rPr lang="en-BE" sz="1200" kern="1200" dirty="0" err="1">
                <a:solidFill>
                  <a:schemeClr val="tx1"/>
                </a:solidFill>
                <a:effectLst/>
                <a:latin typeface="+mn-lt"/>
                <a:ea typeface="+mn-ea"/>
                <a:cs typeface="+mn-cs"/>
              </a:rPr>
              <a:t>Roh</a:t>
            </a:r>
            <a:r>
              <a:rPr lang="en-BE" sz="1200" kern="1200" dirty="0">
                <a:solidFill>
                  <a:schemeClr val="tx1"/>
                </a:solidFill>
                <a:effectLst/>
                <a:latin typeface="+mn-lt"/>
                <a:ea typeface="+mn-ea"/>
                <a:cs typeface="+mn-cs"/>
              </a:rPr>
              <a:t>. Or do I?</a:t>
            </a:r>
          </a:p>
        </p:txBody>
      </p:sp>
      <p:sp>
        <p:nvSpPr>
          <p:cNvPr id="4" name="Tijdelijke aanduiding voor dianummer 3"/>
          <p:cNvSpPr>
            <a:spLocks noGrp="1"/>
          </p:cNvSpPr>
          <p:nvPr>
            <p:ph type="sldNum" sz="quarter" idx="5"/>
          </p:nvPr>
        </p:nvSpPr>
        <p:spPr/>
        <p:txBody>
          <a:bodyPr/>
          <a:lstStyle/>
          <a:p>
            <a:fld id="{E7105DAF-FD7A-453E-AAA3-DE921769227E}" type="slidenum">
              <a:rPr lang="en-BE" smtClean="0"/>
              <a:t>15</a:t>
            </a:fld>
            <a:endParaRPr lang="en-BE"/>
          </a:p>
        </p:txBody>
      </p:sp>
    </p:spTree>
    <p:extLst>
      <p:ext uri="{BB962C8B-B14F-4D97-AF65-F5344CB8AC3E}">
        <p14:creationId xmlns:p14="http://schemas.microsoft.com/office/powerpoint/2010/main" val="2627298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BE" sz="1200" kern="1200" dirty="0">
              <a:solidFill>
                <a:schemeClr val="tx1"/>
              </a:solidFill>
              <a:effectLst/>
              <a:latin typeface="+mn-lt"/>
              <a:ea typeface="+mn-ea"/>
              <a:cs typeface="+mn-cs"/>
            </a:endParaRPr>
          </a:p>
        </p:txBody>
      </p:sp>
      <p:sp>
        <p:nvSpPr>
          <p:cNvPr id="4" name="Tijdelijke aanduiding voor dianummer 3"/>
          <p:cNvSpPr>
            <a:spLocks noGrp="1"/>
          </p:cNvSpPr>
          <p:nvPr>
            <p:ph type="sldNum" sz="quarter" idx="5"/>
          </p:nvPr>
        </p:nvSpPr>
        <p:spPr/>
        <p:txBody>
          <a:bodyPr/>
          <a:lstStyle/>
          <a:p>
            <a:fld id="{E7105DAF-FD7A-453E-AAA3-DE921769227E}" type="slidenum">
              <a:rPr lang="en-BE" smtClean="0"/>
              <a:t>16</a:t>
            </a:fld>
            <a:endParaRPr lang="en-BE"/>
          </a:p>
        </p:txBody>
      </p:sp>
    </p:spTree>
    <p:extLst>
      <p:ext uri="{BB962C8B-B14F-4D97-AF65-F5344CB8AC3E}">
        <p14:creationId xmlns:p14="http://schemas.microsoft.com/office/powerpoint/2010/main" val="4193849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BE" sz="1200" kern="1200" dirty="0">
                <a:solidFill>
                  <a:schemeClr val="tx1"/>
                </a:solidFill>
                <a:effectLst/>
                <a:latin typeface="+mn-lt"/>
                <a:ea typeface="+mn-ea"/>
                <a:cs typeface="+mn-cs"/>
              </a:rPr>
              <a:t>First, I’ll start with an introduction on chaos testing or chaos engineering, just to make sure that everyone at least has a quick reminder on the topic.</a:t>
            </a:r>
          </a:p>
          <a:p>
            <a:r>
              <a:rPr lang="en-BE" sz="1200" kern="1200" dirty="0">
                <a:solidFill>
                  <a:schemeClr val="tx1"/>
                </a:solidFill>
                <a:effectLst/>
                <a:latin typeface="+mn-lt"/>
                <a:ea typeface="+mn-ea"/>
                <a:cs typeface="+mn-cs"/>
              </a:rPr>
              <a:t>Then, after introducing some examples of companies that are actively using Chaos Engineering, I’ll bring it back to the scale of small to medium-sized companies.</a:t>
            </a:r>
          </a:p>
          <a:p>
            <a:r>
              <a:rPr lang="en-BE" sz="1200" kern="1200" dirty="0">
                <a:solidFill>
                  <a:schemeClr val="tx1"/>
                </a:solidFill>
                <a:effectLst/>
                <a:latin typeface="+mn-lt"/>
                <a:ea typeface="+mn-ea"/>
                <a:cs typeface="+mn-cs"/>
              </a:rPr>
              <a:t>Of course, I’ll not only be talking about this topic, but I’ll also introduce an open-source library and show you how you can add chaos engineering in .NET codebases.</a:t>
            </a:r>
          </a:p>
        </p:txBody>
      </p:sp>
      <p:sp>
        <p:nvSpPr>
          <p:cNvPr id="4" name="Tijdelijke aanduiding voor dianummer 3"/>
          <p:cNvSpPr>
            <a:spLocks noGrp="1"/>
          </p:cNvSpPr>
          <p:nvPr>
            <p:ph type="sldNum" sz="quarter" idx="5"/>
          </p:nvPr>
        </p:nvSpPr>
        <p:spPr/>
        <p:txBody>
          <a:bodyPr/>
          <a:lstStyle/>
          <a:p>
            <a:fld id="{E7105DAF-FD7A-453E-AAA3-DE921769227E}" type="slidenum">
              <a:rPr lang="en-BE" smtClean="0"/>
              <a:t>2</a:t>
            </a:fld>
            <a:endParaRPr lang="en-BE"/>
          </a:p>
        </p:txBody>
      </p:sp>
    </p:spTree>
    <p:extLst>
      <p:ext uri="{BB962C8B-B14F-4D97-AF65-F5344CB8AC3E}">
        <p14:creationId xmlns:p14="http://schemas.microsoft.com/office/powerpoint/2010/main" val="498997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BE" sz="1200" kern="1200" dirty="0">
                <a:solidFill>
                  <a:schemeClr val="tx1"/>
                </a:solidFill>
                <a:effectLst/>
                <a:latin typeface="+mn-lt"/>
                <a:ea typeface="+mn-ea"/>
                <a:cs typeface="+mn-cs"/>
              </a:rPr>
              <a:t>We all know Netflix. Most of us in here probably even have a subscription. But apart from their marketing strategy and </a:t>
            </a:r>
            <a:r>
              <a:rPr lang="en-BE" sz="1200" kern="1200" dirty="0" err="1">
                <a:solidFill>
                  <a:schemeClr val="tx1"/>
                </a:solidFill>
                <a:effectLst/>
                <a:latin typeface="+mn-lt"/>
                <a:ea typeface="+mn-ea"/>
                <a:cs typeface="+mn-cs"/>
              </a:rPr>
              <a:t>catalog</a:t>
            </a:r>
            <a:r>
              <a:rPr lang="en-BE" sz="1200" kern="1200" dirty="0">
                <a:solidFill>
                  <a:schemeClr val="tx1"/>
                </a:solidFill>
                <a:effectLst/>
                <a:latin typeface="+mn-lt"/>
                <a:ea typeface="+mn-ea"/>
                <a:cs typeface="+mn-cs"/>
              </a:rPr>
              <a:t> of movies and TV shows, what makes Netflix so popular?</a:t>
            </a:r>
          </a:p>
          <a:p>
            <a:r>
              <a:rPr lang="en-BE" sz="1200" kern="1200" dirty="0">
                <a:solidFill>
                  <a:schemeClr val="tx1"/>
                </a:solidFill>
                <a:effectLst/>
                <a:latin typeface="+mn-lt"/>
                <a:ea typeface="+mn-ea"/>
                <a:cs typeface="+mn-cs"/>
              </a:rPr>
              <a:t>I’m not going to lie here, I have no clue. But I do know that their apps, whether I use them on a Windows PC, on my phone or using their website, </a:t>
            </a:r>
            <a:r>
              <a:rPr lang="en-BE" sz="1200" i="1" kern="1200" dirty="0">
                <a:solidFill>
                  <a:schemeClr val="tx1"/>
                </a:solidFill>
                <a:effectLst/>
                <a:latin typeface="+mn-lt"/>
                <a:ea typeface="+mn-ea"/>
                <a:cs typeface="+mn-cs"/>
              </a:rPr>
              <a:t>almost</a:t>
            </a:r>
            <a:r>
              <a:rPr lang="en-BE" sz="1200" kern="1200" dirty="0">
                <a:solidFill>
                  <a:schemeClr val="tx1"/>
                </a:solidFill>
                <a:effectLst/>
                <a:latin typeface="+mn-lt"/>
                <a:ea typeface="+mn-ea"/>
                <a:cs typeface="+mn-cs"/>
              </a:rPr>
              <a:t> always work. When they don’t, I can usually get them working again by logging off and on again, the equivalent of “Have you tried turning it off and on again” for a service. The reasons why their apps and services work so well is that they use the cloud to scale everything out and that they regularly apply chaos engineering to their services, even in production!</a:t>
            </a:r>
          </a:p>
        </p:txBody>
      </p:sp>
      <p:sp>
        <p:nvSpPr>
          <p:cNvPr id="4" name="Tijdelijke aanduiding voor dianummer 3"/>
          <p:cNvSpPr>
            <a:spLocks noGrp="1"/>
          </p:cNvSpPr>
          <p:nvPr>
            <p:ph type="sldNum" sz="quarter" idx="5"/>
          </p:nvPr>
        </p:nvSpPr>
        <p:spPr/>
        <p:txBody>
          <a:bodyPr/>
          <a:lstStyle/>
          <a:p>
            <a:fld id="{E7105DAF-FD7A-453E-AAA3-DE921769227E}" type="slidenum">
              <a:rPr lang="en-BE" smtClean="0"/>
              <a:t>3</a:t>
            </a:fld>
            <a:endParaRPr lang="en-BE"/>
          </a:p>
        </p:txBody>
      </p:sp>
    </p:spTree>
    <p:extLst>
      <p:ext uri="{BB962C8B-B14F-4D97-AF65-F5344CB8AC3E}">
        <p14:creationId xmlns:p14="http://schemas.microsoft.com/office/powerpoint/2010/main" val="3667486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BE" sz="1200" kern="1200" dirty="0">
                <a:solidFill>
                  <a:schemeClr val="tx1"/>
                </a:solidFill>
                <a:effectLst/>
                <a:latin typeface="+mn-lt"/>
                <a:ea typeface="+mn-ea"/>
                <a:cs typeface="+mn-cs"/>
              </a:rPr>
              <a:t>In the case of Netflix, they schedule, for example, an hour where one or more instances of the Login microservice will be impacted by their Chaos Monkey. This is, among many other things, an extra piece of software running on the host of the Login (and other) services, that can cause the CPU to spike to, i.e., 80% load, or that introduces a higher load on the network interface, causing the actual microservice to lag.</a:t>
            </a:r>
          </a:p>
          <a:p>
            <a:r>
              <a:rPr lang="en-BE" sz="1200" kern="1200" dirty="0">
                <a:solidFill>
                  <a:schemeClr val="tx1"/>
                </a:solidFill>
                <a:effectLst/>
                <a:latin typeface="+mn-lt"/>
                <a:ea typeface="+mn-ea"/>
                <a:cs typeface="+mn-cs"/>
              </a:rPr>
              <a:t>By introducing these chaotic events, they can see how much impact a certain load or lag spike has on their infrastructure and their users, long before these events manifest themselves by actual service usage. This helps Netflix to check if their microservices work properly (using the Circuit Breaker pattern for example) and if their infrastructure contains enough nodes to deal with load spikes.</a:t>
            </a:r>
          </a:p>
          <a:p>
            <a:r>
              <a:rPr lang="en-BE" sz="1200" kern="1200" dirty="0">
                <a:solidFill>
                  <a:schemeClr val="tx1"/>
                </a:solidFill>
                <a:effectLst/>
                <a:latin typeface="+mn-lt"/>
                <a:ea typeface="+mn-ea"/>
                <a:cs typeface="+mn-cs"/>
              </a:rPr>
              <a:t>Over time, Netflix added more “monkeys” in their chaos toolset, one specific for adding lag, another to disable systems that have vulnerabilities, to one that brings down an entire availability zone.</a:t>
            </a:r>
          </a:p>
        </p:txBody>
      </p:sp>
      <p:sp>
        <p:nvSpPr>
          <p:cNvPr id="4" name="Tijdelijke aanduiding voor dianummer 3"/>
          <p:cNvSpPr>
            <a:spLocks noGrp="1"/>
          </p:cNvSpPr>
          <p:nvPr>
            <p:ph type="sldNum" sz="quarter" idx="5"/>
          </p:nvPr>
        </p:nvSpPr>
        <p:spPr/>
        <p:txBody>
          <a:bodyPr/>
          <a:lstStyle/>
          <a:p>
            <a:fld id="{E7105DAF-FD7A-453E-AAA3-DE921769227E}" type="slidenum">
              <a:rPr lang="en-BE" smtClean="0"/>
              <a:t>4</a:t>
            </a:fld>
            <a:endParaRPr lang="en-BE"/>
          </a:p>
        </p:txBody>
      </p:sp>
    </p:spTree>
    <p:extLst>
      <p:ext uri="{BB962C8B-B14F-4D97-AF65-F5344CB8AC3E}">
        <p14:creationId xmlns:p14="http://schemas.microsoft.com/office/powerpoint/2010/main" val="2026614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BE" sz="1200" kern="1200" dirty="0">
                <a:solidFill>
                  <a:schemeClr val="tx1"/>
                </a:solidFill>
                <a:effectLst/>
                <a:latin typeface="+mn-lt"/>
                <a:ea typeface="+mn-ea"/>
                <a:cs typeface="+mn-cs"/>
              </a:rPr>
              <a:t>Another large example is Audible by Amazon. They are also actively using Chaos Engineering to stress test their services and use Gremlin to disrupt services in the same way as Netflix does, by adding CPU load or lag spikes. But Gremlin also offers the capability to inject code in Java, allowing Audible to go even further and create services that misbehave on a completely different level: a service might suddenly start throwing Exceptions for example. This is interesting because using these exceptions, you could simulate running out of memory or disk space.</a:t>
            </a:r>
          </a:p>
        </p:txBody>
      </p:sp>
      <p:sp>
        <p:nvSpPr>
          <p:cNvPr id="4" name="Tijdelijke aanduiding voor dianummer 3"/>
          <p:cNvSpPr>
            <a:spLocks noGrp="1"/>
          </p:cNvSpPr>
          <p:nvPr>
            <p:ph type="sldNum" sz="quarter" idx="5"/>
          </p:nvPr>
        </p:nvSpPr>
        <p:spPr/>
        <p:txBody>
          <a:bodyPr/>
          <a:lstStyle/>
          <a:p>
            <a:fld id="{E7105DAF-FD7A-453E-AAA3-DE921769227E}" type="slidenum">
              <a:rPr lang="en-BE" smtClean="0"/>
              <a:t>5</a:t>
            </a:fld>
            <a:endParaRPr lang="en-BE"/>
          </a:p>
        </p:txBody>
      </p:sp>
    </p:spTree>
    <p:extLst>
      <p:ext uri="{BB962C8B-B14F-4D97-AF65-F5344CB8AC3E}">
        <p14:creationId xmlns:p14="http://schemas.microsoft.com/office/powerpoint/2010/main" val="2272767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BE" sz="1200" kern="1200" dirty="0">
                <a:solidFill>
                  <a:schemeClr val="tx1"/>
                </a:solidFill>
                <a:effectLst/>
                <a:latin typeface="+mn-lt"/>
                <a:ea typeface="+mn-ea"/>
                <a:cs typeface="+mn-cs"/>
              </a:rPr>
              <a:t>Chaos Engineering, in effect, is more about performing experiments on a system, rather than running tests. When you create a test, you define an assumption and the test will verify whether the assumption is true or false. Or, simply put: you know how the system should behave when giving the system some specific data and letting the system go through a defined path in the codebase. And these tests help us tremendously to validate business logic. </a:t>
            </a:r>
            <a:br>
              <a:rPr lang="en-BE" sz="1200" kern="1200" dirty="0">
                <a:solidFill>
                  <a:schemeClr val="tx1"/>
                </a:solidFill>
                <a:effectLst/>
                <a:latin typeface="+mn-lt"/>
                <a:ea typeface="+mn-ea"/>
                <a:cs typeface="+mn-cs"/>
              </a:rPr>
            </a:br>
            <a:r>
              <a:rPr lang="en-BE" sz="1200" kern="1200" dirty="0">
                <a:solidFill>
                  <a:schemeClr val="tx1"/>
                </a:solidFill>
                <a:effectLst/>
                <a:latin typeface="+mn-lt"/>
                <a:ea typeface="+mn-ea"/>
                <a:cs typeface="+mn-cs"/>
              </a:rPr>
              <a:t>But when you start experimenting on the same system, you start to think outside the box: what would the system do when it can’t reach the database? What would happen if one of the regions we’ve deployed our system in goes down? If we would bring a region down ourselves to apply updates, can we bring it back up again without any issues?</a:t>
            </a:r>
          </a:p>
        </p:txBody>
      </p:sp>
      <p:sp>
        <p:nvSpPr>
          <p:cNvPr id="4" name="Tijdelijke aanduiding voor dianummer 3"/>
          <p:cNvSpPr>
            <a:spLocks noGrp="1"/>
          </p:cNvSpPr>
          <p:nvPr>
            <p:ph type="sldNum" sz="quarter" idx="5"/>
          </p:nvPr>
        </p:nvSpPr>
        <p:spPr/>
        <p:txBody>
          <a:bodyPr/>
          <a:lstStyle/>
          <a:p>
            <a:fld id="{E7105DAF-FD7A-453E-AAA3-DE921769227E}" type="slidenum">
              <a:rPr lang="en-BE" smtClean="0"/>
              <a:t>6</a:t>
            </a:fld>
            <a:endParaRPr lang="en-BE"/>
          </a:p>
        </p:txBody>
      </p:sp>
    </p:spTree>
    <p:extLst>
      <p:ext uri="{BB962C8B-B14F-4D97-AF65-F5344CB8AC3E}">
        <p14:creationId xmlns:p14="http://schemas.microsoft.com/office/powerpoint/2010/main" val="1461650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BE" sz="1200" kern="1200" dirty="0">
                <a:solidFill>
                  <a:schemeClr val="tx1"/>
                </a:solidFill>
                <a:effectLst/>
                <a:latin typeface="+mn-lt"/>
                <a:ea typeface="+mn-ea"/>
                <a:cs typeface="+mn-cs"/>
              </a:rPr>
              <a:t>I know that scaling down is not done in the Cloud computing era, but hear me out. While reading about Chaos Engineering, seeing videos about Netflix’s story and attending a talk about the topic from someone at Audible, I kept thinking the same thing:</a:t>
            </a:r>
          </a:p>
        </p:txBody>
      </p:sp>
      <p:sp>
        <p:nvSpPr>
          <p:cNvPr id="4" name="Tijdelijke aanduiding voor dianummer 3"/>
          <p:cNvSpPr>
            <a:spLocks noGrp="1"/>
          </p:cNvSpPr>
          <p:nvPr>
            <p:ph type="sldNum" sz="quarter" idx="5"/>
          </p:nvPr>
        </p:nvSpPr>
        <p:spPr/>
        <p:txBody>
          <a:bodyPr/>
          <a:lstStyle/>
          <a:p>
            <a:fld id="{E7105DAF-FD7A-453E-AAA3-DE921769227E}" type="slidenum">
              <a:rPr lang="en-BE" smtClean="0"/>
              <a:t>7</a:t>
            </a:fld>
            <a:endParaRPr lang="en-BE"/>
          </a:p>
        </p:txBody>
      </p:sp>
    </p:spTree>
    <p:extLst>
      <p:ext uri="{BB962C8B-B14F-4D97-AF65-F5344CB8AC3E}">
        <p14:creationId xmlns:p14="http://schemas.microsoft.com/office/powerpoint/2010/main" val="1667630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BE" sz="1200" kern="1200" dirty="0">
                <a:solidFill>
                  <a:schemeClr val="tx1"/>
                </a:solidFill>
                <a:effectLst/>
                <a:latin typeface="+mn-lt"/>
                <a:ea typeface="+mn-ea"/>
                <a:cs typeface="+mn-cs"/>
              </a:rPr>
              <a:t>This is great. This is awesome! But no way that my company is going to let me do this on that scale. And if I would try to propose adding chaos to production? Well, let’s just say I’m glad my manager is not in this room.</a:t>
            </a:r>
          </a:p>
        </p:txBody>
      </p:sp>
      <p:sp>
        <p:nvSpPr>
          <p:cNvPr id="4" name="Tijdelijke aanduiding voor dianummer 3"/>
          <p:cNvSpPr>
            <a:spLocks noGrp="1"/>
          </p:cNvSpPr>
          <p:nvPr>
            <p:ph type="sldNum" sz="quarter" idx="5"/>
          </p:nvPr>
        </p:nvSpPr>
        <p:spPr/>
        <p:txBody>
          <a:bodyPr/>
          <a:lstStyle/>
          <a:p>
            <a:fld id="{E7105DAF-FD7A-453E-AAA3-DE921769227E}" type="slidenum">
              <a:rPr lang="en-BE" smtClean="0"/>
              <a:t>8</a:t>
            </a:fld>
            <a:endParaRPr lang="en-BE"/>
          </a:p>
        </p:txBody>
      </p:sp>
    </p:spTree>
    <p:extLst>
      <p:ext uri="{BB962C8B-B14F-4D97-AF65-F5344CB8AC3E}">
        <p14:creationId xmlns:p14="http://schemas.microsoft.com/office/powerpoint/2010/main" val="3776301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BE" sz="1200" kern="1200" dirty="0">
                <a:solidFill>
                  <a:schemeClr val="tx1"/>
                </a:solidFill>
                <a:effectLst/>
                <a:latin typeface="+mn-lt"/>
                <a:ea typeface="+mn-ea"/>
                <a:cs typeface="+mn-cs"/>
              </a:rPr>
              <a:t>So I wanted to bring this down a bit. Also because we are sometimes still running multiple services on the same box. Could you imagine the other team freaking out because I’m spiking the CPU to chaos test my service? No, if I’m going to add chaos, I want to do this in my codebase. Code I can control. And then, I can choose what chaos I can add, when it would have an impact and where, by deploying a chaos build or introducing a chaos environment next to the typical DEV, Acceptance and Production environments. And maybe, this first level of chaos engineering can help in convincing peers, stakeholders or management to take the next step towards chaos engineering.</a:t>
            </a:r>
          </a:p>
          <a:p>
            <a:r>
              <a:rPr lang="en-BE" sz="1200" kern="1200" dirty="0">
                <a:solidFill>
                  <a:schemeClr val="tx1"/>
                </a:solidFill>
                <a:effectLst/>
                <a:latin typeface="+mn-lt"/>
                <a:ea typeface="+mn-ea"/>
                <a:cs typeface="+mn-cs"/>
              </a:rPr>
              <a:t>But you might wonder, do you really need to add chaos engineering at all? Your services are running in the cloud and you’re using monitoring (I hope) with, i.e. Application Insights, your code is tested (I hope) using Unit Tests, Integration Tests, Regression Tests etc.</a:t>
            </a:r>
            <a:br>
              <a:rPr lang="en-BE" sz="1200" kern="1200" dirty="0">
                <a:solidFill>
                  <a:schemeClr val="tx1"/>
                </a:solidFill>
                <a:effectLst/>
                <a:latin typeface="+mn-lt"/>
                <a:ea typeface="+mn-ea"/>
                <a:cs typeface="+mn-cs"/>
              </a:rPr>
            </a:br>
            <a:r>
              <a:rPr lang="en-BE" sz="1200" kern="1200" dirty="0">
                <a:solidFill>
                  <a:schemeClr val="tx1"/>
                </a:solidFill>
                <a:effectLst/>
                <a:latin typeface="+mn-lt"/>
                <a:ea typeface="+mn-ea"/>
                <a:cs typeface="+mn-cs"/>
              </a:rPr>
              <a:t>Let me tell you about two situations:</a:t>
            </a:r>
          </a:p>
        </p:txBody>
      </p:sp>
      <p:sp>
        <p:nvSpPr>
          <p:cNvPr id="4" name="Tijdelijke aanduiding voor dianummer 3"/>
          <p:cNvSpPr>
            <a:spLocks noGrp="1"/>
          </p:cNvSpPr>
          <p:nvPr>
            <p:ph type="sldNum" sz="quarter" idx="5"/>
          </p:nvPr>
        </p:nvSpPr>
        <p:spPr/>
        <p:txBody>
          <a:bodyPr/>
          <a:lstStyle/>
          <a:p>
            <a:fld id="{E7105DAF-FD7A-453E-AAA3-DE921769227E}" type="slidenum">
              <a:rPr lang="en-BE" smtClean="0"/>
              <a:t>9</a:t>
            </a:fld>
            <a:endParaRPr lang="en-BE"/>
          </a:p>
        </p:txBody>
      </p:sp>
    </p:spTree>
    <p:extLst>
      <p:ext uri="{BB962C8B-B14F-4D97-AF65-F5344CB8AC3E}">
        <p14:creationId xmlns:p14="http://schemas.microsoft.com/office/powerpoint/2010/main" val="646055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51476C30-EEC5-4C70-8F7E-DBFD15F90E49}" type="datetime8">
              <a:rPr lang="en-BE" smtClean="0"/>
              <a:t>17/10/2019 10:30</a:t>
            </a:fld>
            <a:endParaRPr lang="en-BE"/>
          </a:p>
        </p:txBody>
      </p:sp>
      <p:sp>
        <p:nvSpPr>
          <p:cNvPr id="5" name="Footer Placeholder 4"/>
          <p:cNvSpPr>
            <a:spLocks noGrp="1"/>
          </p:cNvSpPr>
          <p:nvPr>
            <p:ph type="ftr" sz="quarter" idx="11"/>
          </p:nvPr>
        </p:nvSpPr>
        <p:spPr/>
        <p:txBody>
          <a:bodyPr/>
          <a:lstStyle/>
          <a:p>
            <a:endParaRPr lang="en-BE"/>
          </a:p>
        </p:txBody>
      </p:sp>
      <p:sp>
        <p:nvSpPr>
          <p:cNvPr id="6" name="Slide Number Placeholder 5"/>
          <p:cNvSpPr>
            <a:spLocks noGrp="1"/>
          </p:cNvSpPr>
          <p:nvPr>
            <p:ph type="sldNum" sz="quarter" idx="12"/>
          </p:nvPr>
        </p:nvSpPr>
        <p:spPr/>
        <p:txBody>
          <a:bodyPr/>
          <a:lstStyle/>
          <a:p>
            <a:fld id="{F4194EA6-FF39-40ED-929C-D808E6EBA1BA}" type="slidenum">
              <a:rPr lang="en-BE" smtClean="0"/>
              <a:t>‹#›</a:t>
            </a:fld>
            <a:endParaRPr lang="en-BE"/>
          </a:p>
        </p:txBody>
      </p:sp>
    </p:spTree>
    <p:extLst>
      <p:ext uri="{BB962C8B-B14F-4D97-AF65-F5344CB8AC3E}">
        <p14:creationId xmlns:p14="http://schemas.microsoft.com/office/powerpoint/2010/main" val="1421421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11825BF0-5E75-4046-B3D1-43853F623A99}" type="datetime8">
              <a:rPr lang="en-BE" smtClean="0"/>
              <a:t>17/10/2019 10:30</a:t>
            </a:fld>
            <a:endParaRPr lang="en-BE"/>
          </a:p>
        </p:txBody>
      </p:sp>
      <p:sp>
        <p:nvSpPr>
          <p:cNvPr id="5" name="Footer Placeholder 4"/>
          <p:cNvSpPr>
            <a:spLocks noGrp="1"/>
          </p:cNvSpPr>
          <p:nvPr>
            <p:ph type="ftr" sz="quarter" idx="11"/>
          </p:nvPr>
        </p:nvSpPr>
        <p:spPr/>
        <p:txBody>
          <a:bodyPr/>
          <a:lstStyle/>
          <a:p>
            <a:endParaRPr lang="en-BE"/>
          </a:p>
        </p:txBody>
      </p:sp>
      <p:sp>
        <p:nvSpPr>
          <p:cNvPr id="6" name="Slide Number Placeholder 5"/>
          <p:cNvSpPr>
            <a:spLocks noGrp="1"/>
          </p:cNvSpPr>
          <p:nvPr>
            <p:ph type="sldNum" sz="quarter" idx="12"/>
          </p:nvPr>
        </p:nvSpPr>
        <p:spPr/>
        <p:txBody>
          <a:bodyPr/>
          <a:lstStyle/>
          <a:p>
            <a:fld id="{F4194EA6-FF39-40ED-929C-D808E6EBA1BA}" type="slidenum">
              <a:rPr lang="en-BE" smtClean="0"/>
              <a:t>‹#›</a:t>
            </a:fld>
            <a:endParaRPr lang="en-BE"/>
          </a:p>
        </p:txBody>
      </p:sp>
    </p:spTree>
    <p:extLst>
      <p:ext uri="{BB962C8B-B14F-4D97-AF65-F5344CB8AC3E}">
        <p14:creationId xmlns:p14="http://schemas.microsoft.com/office/powerpoint/2010/main" val="1746488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CFE62CB7-E145-4ADE-BF96-CAA5F21F0D4D}" type="datetime8">
              <a:rPr lang="en-BE" smtClean="0"/>
              <a:t>17/10/2019 10:30</a:t>
            </a:fld>
            <a:endParaRPr lang="en-BE"/>
          </a:p>
        </p:txBody>
      </p:sp>
      <p:sp>
        <p:nvSpPr>
          <p:cNvPr id="5" name="Footer Placeholder 4"/>
          <p:cNvSpPr>
            <a:spLocks noGrp="1"/>
          </p:cNvSpPr>
          <p:nvPr>
            <p:ph type="ftr" sz="quarter" idx="11"/>
          </p:nvPr>
        </p:nvSpPr>
        <p:spPr/>
        <p:txBody>
          <a:bodyPr/>
          <a:lstStyle/>
          <a:p>
            <a:endParaRPr lang="en-BE"/>
          </a:p>
        </p:txBody>
      </p:sp>
      <p:sp>
        <p:nvSpPr>
          <p:cNvPr id="6" name="Slide Number Placeholder 5"/>
          <p:cNvSpPr>
            <a:spLocks noGrp="1"/>
          </p:cNvSpPr>
          <p:nvPr>
            <p:ph type="sldNum" sz="quarter" idx="12"/>
          </p:nvPr>
        </p:nvSpPr>
        <p:spPr/>
        <p:txBody>
          <a:bodyPr/>
          <a:lstStyle/>
          <a:p>
            <a:fld id="{F4194EA6-FF39-40ED-929C-D808E6EBA1BA}" type="slidenum">
              <a:rPr lang="en-BE" smtClean="0"/>
              <a:t>‹#›</a:t>
            </a:fld>
            <a:endParaRPr lang="en-BE"/>
          </a:p>
        </p:txBody>
      </p:sp>
    </p:spTree>
    <p:extLst>
      <p:ext uri="{BB962C8B-B14F-4D97-AF65-F5344CB8AC3E}">
        <p14:creationId xmlns:p14="http://schemas.microsoft.com/office/powerpoint/2010/main" val="752005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8CEEA012-D70E-46B1-A786-A025D1A0921F}" type="datetime8">
              <a:rPr lang="en-BE" smtClean="0"/>
              <a:t>17/10/2019 10:30</a:t>
            </a:fld>
            <a:endParaRPr lang="en-BE"/>
          </a:p>
        </p:txBody>
      </p:sp>
      <p:sp>
        <p:nvSpPr>
          <p:cNvPr id="5" name="Footer Placeholder 4"/>
          <p:cNvSpPr>
            <a:spLocks noGrp="1"/>
          </p:cNvSpPr>
          <p:nvPr>
            <p:ph type="ftr" sz="quarter" idx="11"/>
          </p:nvPr>
        </p:nvSpPr>
        <p:spPr/>
        <p:txBody>
          <a:bodyPr/>
          <a:lstStyle/>
          <a:p>
            <a:endParaRPr lang="en-BE"/>
          </a:p>
        </p:txBody>
      </p:sp>
      <p:sp>
        <p:nvSpPr>
          <p:cNvPr id="6" name="Slide Number Placeholder 5"/>
          <p:cNvSpPr>
            <a:spLocks noGrp="1"/>
          </p:cNvSpPr>
          <p:nvPr>
            <p:ph type="sldNum" sz="quarter" idx="12"/>
          </p:nvPr>
        </p:nvSpPr>
        <p:spPr/>
        <p:txBody>
          <a:bodyPr/>
          <a:lstStyle/>
          <a:p>
            <a:fld id="{F4194EA6-FF39-40ED-929C-D808E6EBA1BA}" type="slidenum">
              <a:rPr lang="en-BE" smtClean="0"/>
              <a:t>‹#›</a:t>
            </a:fld>
            <a:endParaRPr lang="en-BE"/>
          </a:p>
        </p:txBody>
      </p:sp>
    </p:spTree>
    <p:extLst>
      <p:ext uri="{BB962C8B-B14F-4D97-AF65-F5344CB8AC3E}">
        <p14:creationId xmlns:p14="http://schemas.microsoft.com/office/powerpoint/2010/main" val="159539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p:txBody>
          <a:bodyPr/>
          <a:lstStyle/>
          <a:p>
            <a:fld id="{B282C4DE-D28B-4647-8AA7-24D508151157}" type="datetime8">
              <a:rPr lang="en-BE" smtClean="0"/>
              <a:t>17/10/2019 10:30</a:t>
            </a:fld>
            <a:endParaRPr lang="en-BE"/>
          </a:p>
        </p:txBody>
      </p:sp>
      <p:sp>
        <p:nvSpPr>
          <p:cNvPr id="5" name="Footer Placeholder 4"/>
          <p:cNvSpPr>
            <a:spLocks noGrp="1"/>
          </p:cNvSpPr>
          <p:nvPr>
            <p:ph type="ftr" sz="quarter" idx="11"/>
          </p:nvPr>
        </p:nvSpPr>
        <p:spPr/>
        <p:txBody>
          <a:bodyPr/>
          <a:lstStyle/>
          <a:p>
            <a:endParaRPr lang="en-BE"/>
          </a:p>
        </p:txBody>
      </p:sp>
      <p:sp>
        <p:nvSpPr>
          <p:cNvPr id="6" name="Slide Number Placeholder 5"/>
          <p:cNvSpPr>
            <a:spLocks noGrp="1"/>
          </p:cNvSpPr>
          <p:nvPr>
            <p:ph type="sldNum" sz="quarter" idx="12"/>
          </p:nvPr>
        </p:nvSpPr>
        <p:spPr/>
        <p:txBody>
          <a:bodyPr/>
          <a:lstStyle/>
          <a:p>
            <a:fld id="{F4194EA6-FF39-40ED-929C-D808E6EBA1BA}" type="slidenum">
              <a:rPr lang="en-BE" smtClean="0"/>
              <a:t>‹#›</a:t>
            </a:fld>
            <a:endParaRPr lang="en-BE"/>
          </a:p>
        </p:txBody>
      </p:sp>
    </p:spTree>
    <p:extLst>
      <p:ext uri="{BB962C8B-B14F-4D97-AF65-F5344CB8AC3E}">
        <p14:creationId xmlns:p14="http://schemas.microsoft.com/office/powerpoint/2010/main" val="1538706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C9306E4F-2E84-4EAC-B631-7C5981AE53C7}" type="datetime8">
              <a:rPr lang="en-BE" smtClean="0"/>
              <a:t>17/10/2019 10:30</a:t>
            </a:fld>
            <a:endParaRPr lang="en-BE"/>
          </a:p>
        </p:txBody>
      </p:sp>
      <p:sp>
        <p:nvSpPr>
          <p:cNvPr id="6" name="Footer Placeholder 5"/>
          <p:cNvSpPr>
            <a:spLocks noGrp="1"/>
          </p:cNvSpPr>
          <p:nvPr>
            <p:ph type="ftr" sz="quarter" idx="11"/>
          </p:nvPr>
        </p:nvSpPr>
        <p:spPr/>
        <p:txBody>
          <a:bodyPr/>
          <a:lstStyle/>
          <a:p>
            <a:endParaRPr lang="en-BE"/>
          </a:p>
        </p:txBody>
      </p:sp>
      <p:sp>
        <p:nvSpPr>
          <p:cNvPr id="7" name="Slide Number Placeholder 6"/>
          <p:cNvSpPr>
            <a:spLocks noGrp="1"/>
          </p:cNvSpPr>
          <p:nvPr>
            <p:ph type="sldNum" sz="quarter" idx="12"/>
          </p:nvPr>
        </p:nvSpPr>
        <p:spPr/>
        <p:txBody>
          <a:bodyPr/>
          <a:lstStyle/>
          <a:p>
            <a:fld id="{F4194EA6-FF39-40ED-929C-D808E6EBA1BA}" type="slidenum">
              <a:rPr lang="en-BE" smtClean="0"/>
              <a:t>‹#›</a:t>
            </a:fld>
            <a:endParaRPr lang="en-BE"/>
          </a:p>
        </p:txBody>
      </p:sp>
    </p:spTree>
    <p:extLst>
      <p:ext uri="{BB962C8B-B14F-4D97-AF65-F5344CB8AC3E}">
        <p14:creationId xmlns:p14="http://schemas.microsoft.com/office/powerpoint/2010/main" val="1891804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nl-NL"/>
              <a:t>Klik om stijl te bewerken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Content Placeholder 3"/>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Content Placeholder 5"/>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B00DE674-41D8-48A1-9246-E7C39D093E88}" type="datetime8">
              <a:rPr lang="en-BE" smtClean="0"/>
              <a:t>17/10/2019 10:30</a:t>
            </a:fld>
            <a:endParaRPr lang="en-BE"/>
          </a:p>
        </p:txBody>
      </p:sp>
      <p:sp>
        <p:nvSpPr>
          <p:cNvPr id="8" name="Footer Placeholder 7"/>
          <p:cNvSpPr>
            <a:spLocks noGrp="1"/>
          </p:cNvSpPr>
          <p:nvPr>
            <p:ph type="ftr" sz="quarter" idx="11"/>
          </p:nvPr>
        </p:nvSpPr>
        <p:spPr/>
        <p:txBody>
          <a:bodyPr/>
          <a:lstStyle/>
          <a:p>
            <a:endParaRPr lang="en-BE"/>
          </a:p>
        </p:txBody>
      </p:sp>
      <p:sp>
        <p:nvSpPr>
          <p:cNvPr id="9" name="Slide Number Placeholder 8"/>
          <p:cNvSpPr>
            <a:spLocks noGrp="1"/>
          </p:cNvSpPr>
          <p:nvPr>
            <p:ph type="sldNum" sz="quarter" idx="12"/>
          </p:nvPr>
        </p:nvSpPr>
        <p:spPr/>
        <p:txBody>
          <a:bodyPr/>
          <a:lstStyle/>
          <a:p>
            <a:fld id="{F4194EA6-FF39-40ED-929C-D808E6EBA1BA}" type="slidenum">
              <a:rPr lang="en-BE" smtClean="0"/>
              <a:t>‹#›</a:t>
            </a:fld>
            <a:endParaRPr lang="en-BE"/>
          </a:p>
        </p:txBody>
      </p:sp>
    </p:spTree>
    <p:extLst>
      <p:ext uri="{BB962C8B-B14F-4D97-AF65-F5344CB8AC3E}">
        <p14:creationId xmlns:p14="http://schemas.microsoft.com/office/powerpoint/2010/main" val="870467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442C71B3-7840-407E-9721-E49E7EA5F56C}" type="datetime8">
              <a:rPr lang="en-BE" smtClean="0"/>
              <a:t>17/10/2019 10:30</a:t>
            </a:fld>
            <a:endParaRPr lang="en-BE"/>
          </a:p>
        </p:txBody>
      </p:sp>
      <p:sp>
        <p:nvSpPr>
          <p:cNvPr id="4" name="Footer Placeholder 3"/>
          <p:cNvSpPr>
            <a:spLocks noGrp="1"/>
          </p:cNvSpPr>
          <p:nvPr>
            <p:ph type="ftr" sz="quarter" idx="11"/>
          </p:nvPr>
        </p:nvSpPr>
        <p:spPr/>
        <p:txBody>
          <a:bodyPr/>
          <a:lstStyle/>
          <a:p>
            <a:endParaRPr lang="en-BE"/>
          </a:p>
        </p:txBody>
      </p:sp>
      <p:sp>
        <p:nvSpPr>
          <p:cNvPr id="5" name="Slide Number Placeholder 4"/>
          <p:cNvSpPr>
            <a:spLocks noGrp="1"/>
          </p:cNvSpPr>
          <p:nvPr>
            <p:ph type="sldNum" sz="quarter" idx="12"/>
          </p:nvPr>
        </p:nvSpPr>
        <p:spPr/>
        <p:txBody>
          <a:bodyPr/>
          <a:lstStyle/>
          <a:p>
            <a:fld id="{F4194EA6-FF39-40ED-929C-D808E6EBA1BA}" type="slidenum">
              <a:rPr lang="en-BE" smtClean="0"/>
              <a:t>‹#›</a:t>
            </a:fld>
            <a:endParaRPr lang="en-BE"/>
          </a:p>
        </p:txBody>
      </p:sp>
    </p:spTree>
    <p:extLst>
      <p:ext uri="{BB962C8B-B14F-4D97-AF65-F5344CB8AC3E}">
        <p14:creationId xmlns:p14="http://schemas.microsoft.com/office/powerpoint/2010/main" val="2440261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412B95-B14B-490E-ACAB-67D7698BB466}" type="datetime8">
              <a:rPr lang="en-BE" smtClean="0"/>
              <a:t>17/10/2019 10:30</a:t>
            </a:fld>
            <a:endParaRPr lang="en-BE"/>
          </a:p>
        </p:txBody>
      </p:sp>
      <p:sp>
        <p:nvSpPr>
          <p:cNvPr id="3" name="Footer Placeholder 2"/>
          <p:cNvSpPr>
            <a:spLocks noGrp="1"/>
          </p:cNvSpPr>
          <p:nvPr>
            <p:ph type="ftr" sz="quarter" idx="11"/>
          </p:nvPr>
        </p:nvSpPr>
        <p:spPr/>
        <p:txBody>
          <a:bodyPr/>
          <a:lstStyle/>
          <a:p>
            <a:endParaRPr lang="en-BE"/>
          </a:p>
        </p:txBody>
      </p:sp>
      <p:sp>
        <p:nvSpPr>
          <p:cNvPr id="4" name="Slide Number Placeholder 3"/>
          <p:cNvSpPr>
            <a:spLocks noGrp="1"/>
          </p:cNvSpPr>
          <p:nvPr>
            <p:ph type="sldNum" sz="quarter" idx="12"/>
          </p:nvPr>
        </p:nvSpPr>
        <p:spPr/>
        <p:txBody>
          <a:bodyPr/>
          <a:lstStyle/>
          <a:p>
            <a:fld id="{F4194EA6-FF39-40ED-929C-D808E6EBA1BA}" type="slidenum">
              <a:rPr lang="en-BE" smtClean="0"/>
              <a:t>‹#›</a:t>
            </a:fld>
            <a:endParaRPr lang="en-BE"/>
          </a:p>
        </p:txBody>
      </p:sp>
    </p:spTree>
    <p:extLst>
      <p:ext uri="{BB962C8B-B14F-4D97-AF65-F5344CB8AC3E}">
        <p14:creationId xmlns:p14="http://schemas.microsoft.com/office/powerpoint/2010/main" val="301213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Date Placeholder 4"/>
          <p:cNvSpPr>
            <a:spLocks noGrp="1"/>
          </p:cNvSpPr>
          <p:nvPr>
            <p:ph type="dt" sz="half" idx="10"/>
          </p:nvPr>
        </p:nvSpPr>
        <p:spPr/>
        <p:txBody>
          <a:bodyPr/>
          <a:lstStyle/>
          <a:p>
            <a:fld id="{049CE51A-1856-4B3A-B259-6113F378AA89}" type="datetime8">
              <a:rPr lang="en-BE" smtClean="0"/>
              <a:t>17/10/2019 10:30</a:t>
            </a:fld>
            <a:endParaRPr lang="en-BE"/>
          </a:p>
        </p:txBody>
      </p:sp>
      <p:sp>
        <p:nvSpPr>
          <p:cNvPr id="6" name="Footer Placeholder 5"/>
          <p:cNvSpPr>
            <a:spLocks noGrp="1"/>
          </p:cNvSpPr>
          <p:nvPr>
            <p:ph type="ftr" sz="quarter" idx="11"/>
          </p:nvPr>
        </p:nvSpPr>
        <p:spPr/>
        <p:txBody>
          <a:bodyPr/>
          <a:lstStyle/>
          <a:p>
            <a:endParaRPr lang="en-BE"/>
          </a:p>
        </p:txBody>
      </p:sp>
      <p:sp>
        <p:nvSpPr>
          <p:cNvPr id="7" name="Slide Number Placeholder 6"/>
          <p:cNvSpPr>
            <a:spLocks noGrp="1"/>
          </p:cNvSpPr>
          <p:nvPr>
            <p:ph type="sldNum" sz="quarter" idx="12"/>
          </p:nvPr>
        </p:nvSpPr>
        <p:spPr/>
        <p:txBody>
          <a:bodyPr/>
          <a:lstStyle/>
          <a:p>
            <a:fld id="{F4194EA6-FF39-40ED-929C-D808E6EBA1BA}" type="slidenum">
              <a:rPr lang="en-BE" smtClean="0"/>
              <a:t>‹#›</a:t>
            </a:fld>
            <a:endParaRPr lang="en-BE"/>
          </a:p>
        </p:txBody>
      </p:sp>
    </p:spTree>
    <p:extLst>
      <p:ext uri="{BB962C8B-B14F-4D97-AF65-F5344CB8AC3E}">
        <p14:creationId xmlns:p14="http://schemas.microsoft.com/office/powerpoint/2010/main" val="1594401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Date Placeholder 4"/>
          <p:cNvSpPr>
            <a:spLocks noGrp="1"/>
          </p:cNvSpPr>
          <p:nvPr>
            <p:ph type="dt" sz="half" idx="10"/>
          </p:nvPr>
        </p:nvSpPr>
        <p:spPr/>
        <p:txBody>
          <a:bodyPr/>
          <a:lstStyle/>
          <a:p>
            <a:fld id="{B4CBD2EF-6C89-4FC7-8D11-24F6D8A2387B}" type="datetime8">
              <a:rPr lang="en-BE" smtClean="0"/>
              <a:t>17/10/2019 10:30</a:t>
            </a:fld>
            <a:endParaRPr lang="en-BE"/>
          </a:p>
        </p:txBody>
      </p:sp>
      <p:sp>
        <p:nvSpPr>
          <p:cNvPr id="6" name="Footer Placeholder 5"/>
          <p:cNvSpPr>
            <a:spLocks noGrp="1"/>
          </p:cNvSpPr>
          <p:nvPr>
            <p:ph type="ftr" sz="quarter" idx="11"/>
          </p:nvPr>
        </p:nvSpPr>
        <p:spPr/>
        <p:txBody>
          <a:bodyPr/>
          <a:lstStyle/>
          <a:p>
            <a:endParaRPr lang="en-BE"/>
          </a:p>
        </p:txBody>
      </p:sp>
      <p:sp>
        <p:nvSpPr>
          <p:cNvPr id="7" name="Slide Number Placeholder 6"/>
          <p:cNvSpPr>
            <a:spLocks noGrp="1"/>
          </p:cNvSpPr>
          <p:nvPr>
            <p:ph type="sldNum" sz="quarter" idx="12"/>
          </p:nvPr>
        </p:nvSpPr>
        <p:spPr/>
        <p:txBody>
          <a:bodyPr/>
          <a:lstStyle/>
          <a:p>
            <a:fld id="{F4194EA6-FF39-40ED-929C-D808E6EBA1BA}" type="slidenum">
              <a:rPr lang="en-BE" smtClean="0"/>
              <a:t>‹#›</a:t>
            </a:fld>
            <a:endParaRPr lang="en-BE"/>
          </a:p>
        </p:txBody>
      </p:sp>
    </p:spTree>
    <p:extLst>
      <p:ext uri="{BB962C8B-B14F-4D97-AF65-F5344CB8AC3E}">
        <p14:creationId xmlns:p14="http://schemas.microsoft.com/office/powerpoint/2010/main" val="2504970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DF212F-6273-4212-82BF-67B62731C516}" type="datetime8">
              <a:rPr lang="en-BE" smtClean="0"/>
              <a:t>17/10/2019 10:30</a:t>
            </a:fld>
            <a:endParaRPr lang="en-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194EA6-FF39-40ED-929C-D808E6EBA1BA}" type="slidenum">
              <a:rPr lang="en-BE" smtClean="0"/>
              <a:t>‹#›</a:t>
            </a:fld>
            <a:endParaRPr lang="en-BE"/>
          </a:p>
        </p:txBody>
      </p:sp>
    </p:spTree>
    <p:extLst>
      <p:ext uri="{BB962C8B-B14F-4D97-AF65-F5344CB8AC3E}">
        <p14:creationId xmlns:p14="http://schemas.microsoft.com/office/powerpoint/2010/main" val="334524080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84000">
              <a:srgbClr val="E8AE1E"/>
            </a:gs>
            <a:gs pos="20000">
              <a:srgbClr val="9616E5"/>
            </a:gs>
          </a:gsLst>
          <a:lin ang="8100000" scaled="1"/>
          <a:tileRect/>
        </a:gra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AACC456-BD75-3647-A7BA-873138003C71}"/>
              </a:ext>
            </a:extLst>
          </p:cNvPr>
          <p:cNvSpPr txBox="1"/>
          <p:nvPr/>
        </p:nvSpPr>
        <p:spPr>
          <a:xfrm>
            <a:off x="661851" y="3482284"/>
            <a:ext cx="10868297" cy="230832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BE" sz="7200" b="0" i="0" u="none" strike="noStrike" kern="1200" cap="none" spc="0" normalizeH="0" baseline="0" noProof="0" dirty="0">
                <a:ln>
                  <a:noFill/>
                </a:ln>
                <a:solidFill>
                  <a:prstClr val="white"/>
                </a:solidFill>
                <a:effectLst/>
                <a:uLnTx/>
                <a:uFillTx/>
                <a:latin typeface="+mj-lt"/>
                <a:ea typeface="+mn-ea"/>
                <a:cs typeface="Segoe UI" panose="020B0502040204020203" pitchFamily="34" charset="0"/>
              </a:rPr>
              <a:t>H</a:t>
            </a:r>
            <a:r>
              <a:rPr kumimoji="0" lang="nl-NL" sz="7200" b="0" i="0" u="none" strike="noStrike" kern="1200" cap="none" spc="0" normalizeH="0" baseline="0" noProof="0" dirty="0">
                <a:ln>
                  <a:noFill/>
                </a:ln>
                <a:solidFill>
                  <a:prstClr val="white"/>
                </a:solidFill>
                <a:effectLst/>
                <a:uLnTx/>
                <a:uFillTx/>
                <a:latin typeface="+mj-lt"/>
                <a:ea typeface="+mn-ea"/>
                <a:cs typeface="Segoe UI" panose="020B0502040204020203" pitchFamily="34" charset="0"/>
              </a:rPr>
              <a:t>o</a:t>
            </a:r>
            <a:r>
              <a:rPr kumimoji="0" lang="en-BE" sz="7200" b="0" i="0" u="none" strike="noStrike" kern="1200" cap="none" spc="0" normalizeH="0" baseline="0" noProof="0" dirty="0">
                <a:ln>
                  <a:noFill/>
                </a:ln>
                <a:solidFill>
                  <a:prstClr val="white"/>
                </a:solidFill>
                <a:effectLst/>
                <a:uLnTx/>
                <a:uFillTx/>
                <a:latin typeface="+mj-lt"/>
                <a:ea typeface="+mn-ea"/>
                <a:cs typeface="Segoe UI" panose="020B0502040204020203" pitchFamily="34" charset="0"/>
              </a:rPr>
              <a:t>w </a:t>
            </a:r>
            <a:r>
              <a:rPr kumimoji="0" lang="nl-NL" sz="7200" b="0" i="0" u="none" strike="noStrike" kern="1200" cap="none" spc="0" normalizeH="0" baseline="0" noProof="0" dirty="0">
                <a:ln>
                  <a:noFill/>
                </a:ln>
                <a:solidFill>
                  <a:prstClr val="white"/>
                </a:solidFill>
                <a:effectLst/>
                <a:uLnTx/>
                <a:uFillTx/>
                <a:latin typeface="+mj-lt"/>
                <a:ea typeface="+mn-ea"/>
                <a:cs typeface="Segoe UI" panose="020B0502040204020203" pitchFamily="34" charset="0"/>
              </a:rPr>
              <a:t>t</a:t>
            </a:r>
            <a:r>
              <a:rPr kumimoji="0" lang="en-BE" sz="7200" b="0" i="0" u="none" strike="noStrike" kern="1200" cap="none" spc="0" normalizeH="0" baseline="0" noProof="0" dirty="0">
                <a:ln>
                  <a:noFill/>
                </a:ln>
                <a:solidFill>
                  <a:prstClr val="white"/>
                </a:solidFill>
                <a:effectLst/>
                <a:uLnTx/>
                <a:uFillTx/>
                <a:latin typeface="+mj-lt"/>
                <a:ea typeface="+mn-ea"/>
                <a:cs typeface="Segoe UI" panose="020B0502040204020203" pitchFamily="34" charset="0"/>
              </a:rPr>
              <a:t>o </a:t>
            </a:r>
            <a:r>
              <a:rPr kumimoji="0" lang="nl-NL" sz="7200" b="0" i="0" u="none" strike="noStrike" kern="1200" cap="none" spc="0" normalizeH="0" baseline="0" noProof="0" dirty="0">
                <a:ln>
                  <a:noFill/>
                </a:ln>
                <a:solidFill>
                  <a:prstClr val="white"/>
                </a:solidFill>
                <a:effectLst/>
                <a:uLnTx/>
                <a:uFillTx/>
                <a:latin typeface="+mj-lt"/>
                <a:ea typeface="+mn-ea"/>
                <a:cs typeface="Segoe UI" panose="020B0502040204020203" pitchFamily="34" charset="0"/>
              </a:rPr>
              <a:t>d</a:t>
            </a:r>
            <a:r>
              <a:rPr kumimoji="0" lang="en-BE" sz="7200" b="0" i="0" u="none" strike="noStrike" kern="1200" cap="none" spc="0" normalizeH="0" baseline="0" noProof="0" dirty="0">
                <a:ln>
                  <a:noFill/>
                </a:ln>
                <a:solidFill>
                  <a:prstClr val="white"/>
                </a:solidFill>
                <a:effectLst/>
                <a:uLnTx/>
                <a:uFillTx/>
                <a:latin typeface="+mj-lt"/>
                <a:ea typeface="+mn-ea"/>
                <a:cs typeface="Segoe UI" panose="020B0502040204020203" pitchFamily="34" charset="0"/>
              </a:rPr>
              <a:t>o</a:t>
            </a:r>
          </a:p>
          <a:p>
            <a:pPr marL="0" marR="0" lvl="0" indent="0" defTabSz="914400" rtl="0" eaLnBrk="1" fontAlgn="auto" latinLnBrk="0" hangingPunct="1">
              <a:lnSpc>
                <a:spcPct val="100000"/>
              </a:lnSpc>
              <a:spcBef>
                <a:spcPts val="0"/>
              </a:spcBef>
              <a:spcAft>
                <a:spcPts val="0"/>
              </a:spcAft>
              <a:buClrTx/>
              <a:buSzTx/>
              <a:buFontTx/>
              <a:buNone/>
              <a:tabLst/>
              <a:defRPr/>
            </a:pPr>
            <a:r>
              <a:rPr kumimoji="0" lang="nl-NL" sz="7200" b="0" i="0" u="none" strike="noStrike" kern="1200" cap="none" spc="0" normalizeH="0" baseline="0" noProof="0" dirty="0">
                <a:ln>
                  <a:noFill/>
                </a:ln>
                <a:solidFill>
                  <a:prstClr val="white"/>
                </a:solidFill>
                <a:effectLst/>
                <a:uLnTx/>
                <a:uFillTx/>
                <a:latin typeface="+mj-lt"/>
                <a:ea typeface="+mn-ea"/>
                <a:cs typeface="Segoe UI" panose="020B0502040204020203" pitchFamily="34" charset="0"/>
              </a:rPr>
              <a:t>i</a:t>
            </a:r>
            <a:r>
              <a:rPr kumimoji="0" lang="en-BE" sz="7200" b="0" i="0" u="none" strike="noStrike" kern="1200" cap="none" spc="0" normalizeH="0" baseline="0" noProof="0" dirty="0">
                <a:ln>
                  <a:noFill/>
                </a:ln>
                <a:solidFill>
                  <a:prstClr val="white"/>
                </a:solidFill>
                <a:effectLst/>
                <a:uLnTx/>
                <a:uFillTx/>
                <a:latin typeface="+mj-lt"/>
                <a:ea typeface="+mn-ea"/>
                <a:cs typeface="Segoe UI" panose="020B0502040204020203" pitchFamily="34" charset="0"/>
              </a:rPr>
              <a:t>n-</a:t>
            </a:r>
            <a:r>
              <a:rPr kumimoji="0" lang="nl-NL" sz="7200" b="0" i="0" u="none" strike="noStrike" kern="1200" cap="none" spc="0" normalizeH="0" baseline="0" noProof="0" dirty="0">
                <a:ln>
                  <a:noFill/>
                </a:ln>
                <a:solidFill>
                  <a:prstClr val="white"/>
                </a:solidFill>
                <a:effectLst/>
                <a:uLnTx/>
                <a:uFillTx/>
                <a:latin typeface="+mj-lt"/>
                <a:ea typeface="+mn-ea"/>
                <a:cs typeface="Segoe UI" panose="020B0502040204020203" pitchFamily="34" charset="0"/>
              </a:rPr>
              <a:t>a</a:t>
            </a:r>
            <a:r>
              <a:rPr kumimoji="0" lang="en-BE" sz="7200" b="0" i="0" u="none" strike="noStrike" kern="1200" cap="none" spc="0" normalizeH="0" baseline="0" noProof="0" dirty="0">
                <a:ln>
                  <a:noFill/>
                </a:ln>
                <a:solidFill>
                  <a:prstClr val="white"/>
                </a:solidFill>
                <a:effectLst/>
                <a:uLnTx/>
                <a:uFillTx/>
                <a:latin typeface="+mj-lt"/>
                <a:ea typeface="+mn-ea"/>
                <a:cs typeface="Segoe UI" panose="020B0502040204020203" pitchFamily="34" charset="0"/>
              </a:rPr>
              <a:t>p</a:t>
            </a:r>
            <a:r>
              <a:rPr kumimoji="0" lang="nl-NL" sz="7200" b="0" i="0" u="none" strike="noStrike" kern="1200" cap="none" spc="0" normalizeH="0" baseline="0" noProof="0" dirty="0">
                <a:ln>
                  <a:noFill/>
                </a:ln>
                <a:solidFill>
                  <a:prstClr val="white"/>
                </a:solidFill>
                <a:effectLst/>
                <a:uLnTx/>
                <a:uFillTx/>
                <a:latin typeface="+mj-lt"/>
                <a:ea typeface="+mn-ea"/>
                <a:cs typeface="Segoe UI" panose="020B0502040204020203" pitchFamily="34" charset="0"/>
              </a:rPr>
              <a:t>p</a:t>
            </a:r>
            <a:r>
              <a:rPr kumimoji="0" lang="en-BE" sz="7200" b="0" i="0" u="none" strike="noStrike" kern="1200" cap="none" spc="0" normalizeH="0" baseline="0" noProof="0" dirty="0">
                <a:ln>
                  <a:noFill/>
                </a:ln>
                <a:solidFill>
                  <a:prstClr val="white"/>
                </a:solidFill>
                <a:effectLst/>
                <a:uLnTx/>
                <a:uFillTx/>
                <a:latin typeface="+mj-lt"/>
                <a:ea typeface="+mn-ea"/>
                <a:cs typeface="Segoe UI" panose="020B0502040204020203" pitchFamily="34" charset="0"/>
              </a:rPr>
              <a:t> </a:t>
            </a:r>
            <a:r>
              <a:rPr kumimoji="0" lang="nl-NL" sz="7200" b="0" i="0" u="none" strike="noStrike" kern="1200" cap="none" spc="0" normalizeH="0" baseline="0" noProof="0" dirty="0">
                <a:ln>
                  <a:noFill/>
                </a:ln>
                <a:solidFill>
                  <a:prstClr val="white"/>
                </a:solidFill>
                <a:effectLst/>
                <a:uLnTx/>
                <a:uFillTx/>
                <a:latin typeface="+mj-lt"/>
                <a:ea typeface="+mn-ea"/>
                <a:cs typeface="Segoe UI" panose="020B0502040204020203" pitchFamily="34" charset="0"/>
              </a:rPr>
              <a:t>c</a:t>
            </a:r>
            <a:r>
              <a:rPr kumimoji="0" lang="en-BE" sz="7200" b="0" i="0" u="none" strike="noStrike" kern="1200" cap="none" spc="0" normalizeH="0" baseline="0" noProof="0" dirty="0">
                <a:ln>
                  <a:noFill/>
                </a:ln>
                <a:solidFill>
                  <a:prstClr val="white"/>
                </a:solidFill>
                <a:effectLst/>
                <a:uLnTx/>
                <a:uFillTx/>
                <a:latin typeface="+mj-lt"/>
                <a:ea typeface="+mn-ea"/>
                <a:cs typeface="Segoe UI" panose="020B0502040204020203" pitchFamily="34" charset="0"/>
              </a:rPr>
              <a:t>h</a:t>
            </a:r>
            <a:r>
              <a:rPr kumimoji="0" lang="nl-NL" sz="7200" b="0" i="0" u="none" strike="noStrike" kern="1200" cap="none" spc="0" normalizeH="0" baseline="0" noProof="0" dirty="0">
                <a:ln>
                  <a:noFill/>
                </a:ln>
                <a:solidFill>
                  <a:prstClr val="white"/>
                </a:solidFill>
                <a:effectLst/>
                <a:uLnTx/>
                <a:uFillTx/>
                <a:latin typeface="+mj-lt"/>
                <a:ea typeface="+mn-ea"/>
                <a:cs typeface="Segoe UI" panose="020B0502040204020203" pitchFamily="34" charset="0"/>
              </a:rPr>
              <a:t>a</a:t>
            </a:r>
            <a:r>
              <a:rPr kumimoji="0" lang="en-BE" sz="7200" b="0" i="0" u="none" strike="noStrike" kern="1200" cap="none" spc="0" normalizeH="0" baseline="0" noProof="0" dirty="0">
                <a:ln>
                  <a:noFill/>
                </a:ln>
                <a:solidFill>
                  <a:prstClr val="white"/>
                </a:solidFill>
                <a:effectLst/>
                <a:uLnTx/>
                <a:uFillTx/>
                <a:latin typeface="+mj-lt"/>
                <a:ea typeface="+mn-ea"/>
                <a:cs typeface="Segoe UI" panose="020B0502040204020203" pitchFamily="34" charset="0"/>
              </a:rPr>
              <a:t>o</a:t>
            </a:r>
            <a:r>
              <a:rPr kumimoji="0" lang="nl-NL" sz="7200" b="0" i="0" u="none" strike="noStrike" kern="1200" cap="none" spc="0" normalizeH="0" baseline="0" noProof="0" dirty="0">
                <a:ln>
                  <a:noFill/>
                </a:ln>
                <a:solidFill>
                  <a:prstClr val="white"/>
                </a:solidFill>
                <a:effectLst/>
                <a:uLnTx/>
                <a:uFillTx/>
                <a:latin typeface="+mj-lt"/>
                <a:ea typeface="+mn-ea"/>
                <a:cs typeface="Segoe UI" panose="020B0502040204020203" pitchFamily="34" charset="0"/>
              </a:rPr>
              <a:t>s</a:t>
            </a:r>
            <a:r>
              <a:rPr kumimoji="0" lang="en-BE" sz="7200" b="0" i="0" u="none" strike="noStrike" kern="1200" cap="none" spc="0" normalizeH="0" baseline="0" noProof="0" dirty="0">
                <a:ln>
                  <a:noFill/>
                </a:ln>
                <a:solidFill>
                  <a:prstClr val="white"/>
                </a:solidFill>
                <a:effectLst/>
                <a:uLnTx/>
                <a:uFillTx/>
                <a:latin typeface="+mj-lt"/>
                <a:ea typeface="+mn-ea"/>
                <a:cs typeface="Segoe UI" panose="020B0502040204020203" pitchFamily="34" charset="0"/>
              </a:rPr>
              <a:t> </a:t>
            </a:r>
            <a:r>
              <a:rPr kumimoji="0" lang="nl-NL" sz="7200" b="0" i="0" u="none" strike="noStrike" kern="1200" cap="none" spc="0" normalizeH="0" baseline="0" noProof="0" dirty="0">
                <a:ln>
                  <a:noFill/>
                </a:ln>
                <a:solidFill>
                  <a:prstClr val="white"/>
                </a:solidFill>
                <a:effectLst/>
                <a:uLnTx/>
                <a:uFillTx/>
                <a:latin typeface="+mj-lt"/>
                <a:ea typeface="+mn-ea"/>
                <a:cs typeface="Segoe UI" panose="020B0502040204020203" pitchFamily="34" charset="0"/>
              </a:rPr>
              <a:t>t</a:t>
            </a:r>
            <a:r>
              <a:rPr kumimoji="0" lang="en-BE" sz="7200" b="0" i="0" u="none" strike="noStrike" kern="1200" cap="none" spc="0" normalizeH="0" baseline="0" noProof="0" dirty="0">
                <a:ln>
                  <a:noFill/>
                </a:ln>
                <a:solidFill>
                  <a:prstClr val="white"/>
                </a:solidFill>
                <a:effectLst/>
                <a:uLnTx/>
                <a:uFillTx/>
                <a:latin typeface="+mj-lt"/>
                <a:ea typeface="+mn-ea"/>
                <a:cs typeface="Segoe UI" panose="020B0502040204020203" pitchFamily="34" charset="0"/>
              </a:rPr>
              <a:t>e</a:t>
            </a:r>
            <a:r>
              <a:rPr kumimoji="0" lang="nl-NL" sz="7200" b="0" i="0" u="none" strike="noStrike" kern="1200" cap="none" spc="0" normalizeH="0" baseline="0" noProof="0" dirty="0">
                <a:ln>
                  <a:noFill/>
                </a:ln>
                <a:solidFill>
                  <a:prstClr val="white"/>
                </a:solidFill>
                <a:effectLst/>
                <a:uLnTx/>
                <a:uFillTx/>
                <a:latin typeface="+mj-lt"/>
                <a:ea typeface="+mn-ea"/>
                <a:cs typeface="Segoe UI" panose="020B0502040204020203" pitchFamily="34" charset="0"/>
              </a:rPr>
              <a:t>s</a:t>
            </a:r>
            <a:r>
              <a:rPr kumimoji="0" lang="en-BE" sz="7200" b="0" i="0" u="none" strike="noStrike" kern="1200" cap="none" spc="0" normalizeH="0" baseline="0" noProof="0" dirty="0">
                <a:ln>
                  <a:noFill/>
                </a:ln>
                <a:solidFill>
                  <a:prstClr val="white"/>
                </a:solidFill>
                <a:effectLst/>
                <a:uLnTx/>
                <a:uFillTx/>
                <a:latin typeface="+mj-lt"/>
                <a:ea typeface="+mn-ea"/>
                <a:cs typeface="Segoe UI" panose="020B0502040204020203" pitchFamily="34" charset="0"/>
              </a:rPr>
              <a:t>t</a:t>
            </a:r>
            <a:r>
              <a:rPr kumimoji="0" lang="nl-NL" sz="7200" b="0" i="0" u="none" strike="noStrike" kern="1200" cap="none" spc="0" normalizeH="0" baseline="0" noProof="0" dirty="0">
                <a:ln>
                  <a:noFill/>
                </a:ln>
                <a:solidFill>
                  <a:prstClr val="white"/>
                </a:solidFill>
                <a:effectLst/>
                <a:uLnTx/>
                <a:uFillTx/>
                <a:latin typeface="+mj-lt"/>
                <a:ea typeface="+mn-ea"/>
                <a:cs typeface="Segoe UI" panose="020B0502040204020203" pitchFamily="34" charset="0"/>
              </a:rPr>
              <a:t>i</a:t>
            </a:r>
            <a:r>
              <a:rPr kumimoji="0" lang="en-BE" sz="7200" b="0" i="0" u="none" strike="noStrike" kern="1200" cap="none" spc="0" normalizeH="0" baseline="0" noProof="0" dirty="0">
                <a:ln>
                  <a:noFill/>
                </a:ln>
                <a:solidFill>
                  <a:prstClr val="white"/>
                </a:solidFill>
                <a:effectLst/>
                <a:uLnTx/>
                <a:uFillTx/>
                <a:latin typeface="+mj-lt"/>
                <a:ea typeface="+mn-ea"/>
                <a:cs typeface="Segoe UI" panose="020B0502040204020203" pitchFamily="34" charset="0"/>
              </a:rPr>
              <a:t>n</a:t>
            </a:r>
            <a:r>
              <a:rPr kumimoji="0" lang="nl-NL" sz="7200" b="0" i="0" u="none" strike="noStrike" kern="1200" cap="none" spc="0" normalizeH="0" baseline="0" noProof="0" dirty="0">
                <a:ln>
                  <a:noFill/>
                </a:ln>
                <a:solidFill>
                  <a:prstClr val="white"/>
                </a:solidFill>
                <a:effectLst/>
                <a:uLnTx/>
                <a:uFillTx/>
                <a:latin typeface="+mj-lt"/>
                <a:ea typeface="+mn-ea"/>
                <a:cs typeface="Segoe UI" panose="020B0502040204020203" pitchFamily="34" charset="0"/>
              </a:rPr>
              <a:t>g</a:t>
            </a:r>
            <a:endParaRPr kumimoji="0" lang="en-BE" sz="7200" b="0" i="0" u="none" strike="noStrike" kern="1200" cap="none" spc="0" normalizeH="0" baseline="0" noProof="0" dirty="0">
              <a:ln>
                <a:noFill/>
              </a:ln>
              <a:solidFill>
                <a:prstClr val="white"/>
              </a:solidFill>
              <a:effectLst/>
              <a:uLnTx/>
              <a:uFillTx/>
              <a:latin typeface="+mj-lt"/>
              <a:ea typeface="+mn-ea"/>
              <a:cs typeface="Segoe UI" panose="020B0502040204020203" pitchFamily="34" charset="0"/>
            </a:endParaRPr>
          </a:p>
        </p:txBody>
      </p:sp>
      <p:sp>
        <p:nvSpPr>
          <p:cNvPr id="7" name="TextBox 9">
            <a:extLst>
              <a:ext uri="{FF2B5EF4-FFF2-40B4-BE49-F238E27FC236}">
                <a16:creationId xmlns:a16="http://schemas.microsoft.com/office/drawing/2014/main" id="{A7C87EED-ED18-4549-981A-1243479EE21A}"/>
              </a:ext>
            </a:extLst>
          </p:cNvPr>
          <p:cNvSpPr txBox="1"/>
          <p:nvPr/>
        </p:nvSpPr>
        <p:spPr>
          <a:xfrm>
            <a:off x="661851" y="5937838"/>
            <a:ext cx="3502610"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tab pos="5383213" algn="ctr"/>
                <a:tab pos="10856913" algn="r"/>
              </a:tabLst>
              <a:defRPr/>
            </a:pPr>
            <a:r>
              <a:rPr lang="en-BE" sz="2800" dirty="0" err="1">
                <a:solidFill>
                  <a:prstClr val="white"/>
                </a:solidFill>
                <a:cs typeface="Segoe UI" panose="020B0502040204020203" pitchFamily="34" charset="0"/>
              </a:rPr>
              <a:t>Wesle</a:t>
            </a:r>
            <a:r>
              <a:rPr lang="en-US" sz="2800" dirty="0">
                <a:solidFill>
                  <a:prstClr val="white"/>
                </a:solidFill>
                <a:cs typeface="Segoe UI" panose="020B0502040204020203" pitchFamily="34" charset="0"/>
              </a:rPr>
              <a:t>y</a:t>
            </a:r>
            <a:r>
              <a:rPr lang="en-BE" sz="2800" dirty="0">
                <a:solidFill>
                  <a:prstClr val="white"/>
                </a:solidFill>
                <a:cs typeface="Segoe UI" panose="020B0502040204020203" pitchFamily="34" charset="0"/>
              </a:rPr>
              <a:t> </a:t>
            </a:r>
            <a:r>
              <a:rPr lang="en-US" sz="2800" dirty="0">
                <a:solidFill>
                  <a:prstClr val="white"/>
                </a:solidFill>
                <a:cs typeface="Segoe UI" panose="020B0502040204020203" pitchFamily="34" charset="0"/>
              </a:rPr>
              <a:t>C</a:t>
            </a:r>
            <a:r>
              <a:rPr lang="en-BE" sz="2800" dirty="0">
                <a:solidFill>
                  <a:prstClr val="white"/>
                </a:solidFill>
                <a:cs typeface="Segoe UI" panose="020B0502040204020203" pitchFamily="34" charset="0"/>
              </a:rPr>
              <a:t>a</a:t>
            </a:r>
            <a:r>
              <a:rPr lang="en-US" sz="2800" dirty="0">
                <a:solidFill>
                  <a:prstClr val="white"/>
                </a:solidFill>
                <a:cs typeface="Segoe UI" panose="020B0502040204020203" pitchFamily="34" charset="0"/>
              </a:rPr>
              <a:t>b</a:t>
            </a:r>
            <a:r>
              <a:rPr lang="en-BE" sz="2800" dirty="0">
                <a:solidFill>
                  <a:prstClr val="white"/>
                </a:solidFill>
                <a:cs typeface="Segoe UI" panose="020B0502040204020203" pitchFamily="34" charset="0"/>
              </a:rPr>
              <a:t>u</a:t>
            </a:r>
            <a:r>
              <a:rPr lang="en-US" sz="2800" dirty="0">
                <a:solidFill>
                  <a:prstClr val="white"/>
                </a:solidFill>
                <a:cs typeface="Segoe UI" panose="020B0502040204020203" pitchFamily="34" charset="0"/>
              </a:rPr>
              <a:t>s</a:t>
            </a:r>
            <a:endParaRPr lang="en-BE" sz="2800" dirty="0">
              <a:solidFill>
                <a:prstClr val="white"/>
              </a:solidFill>
              <a:cs typeface="Segoe UI" panose="020B0502040204020203" pitchFamily="34" charset="0"/>
            </a:endParaRPr>
          </a:p>
        </p:txBody>
      </p:sp>
      <p:sp>
        <p:nvSpPr>
          <p:cNvPr id="5" name="TextBox 4">
            <a:extLst>
              <a:ext uri="{FF2B5EF4-FFF2-40B4-BE49-F238E27FC236}">
                <a16:creationId xmlns:a16="http://schemas.microsoft.com/office/drawing/2014/main" id="{76392CAE-7D94-4806-9F4A-B5F4A3A82249}"/>
              </a:ext>
            </a:extLst>
          </p:cNvPr>
          <p:cNvSpPr txBox="1"/>
          <p:nvPr/>
        </p:nvSpPr>
        <p:spPr>
          <a:xfrm>
            <a:off x="661851" y="481845"/>
            <a:ext cx="433557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Arial Nova Light" panose="020B0304020202020204" pitchFamily="34" charset="0"/>
                <a:cs typeface="Arial" panose="020B0604020202020204" pitchFamily="34" charset="0"/>
              </a:rPr>
              <a:t>N</a:t>
            </a:r>
            <a:r>
              <a:rPr kumimoji="0" lang="en-BE" sz="3200" b="1" i="0" u="none" strike="noStrike" kern="1200" cap="none" spc="0" normalizeH="0" baseline="0" noProof="0" dirty="0">
                <a:ln>
                  <a:noFill/>
                </a:ln>
                <a:solidFill>
                  <a:prstClr val="white"/>
                </a:solidFill>
                <a:effectLst/>
                <a:uLnTx/>
                <a:uFillTx/>
                <a:latin typeface="Arial Nova Light" panose="020B0304020202020204" pitchFamily="34" charset="0"/>
                <a:cs typeface="Arial" panose="020B0604020202020204" pitchFamily="34" charset="0"/>
              </a:rPr>
              <a:t>D</a:t>
            </a:r>
            <a:r>
              <a:rPr kumimoji="0" lang="en-US" sz="3200" b="1" i="0" u="none" strike="noStrike" kern="1200" cap="none" spc="0" normalizeH="0" baseline="0" noProof="0" dirty="0">
                <a:ln>
                  <a:noFill/>
                </a:ln>
                <a:solidFill>
                  <a:prstClr val="white"/>
                </a:solidFill>
                <a:effectLst/>
                <a:uLnTx/>
                <a:uFillTx/>
                <a:latin typeface="Arial Nova Light" panose="020B0304020202020204" pitchFamily="34" charset="0"/>
                <a:cs typeface="Arial" panose="020B0604020202020204" pitchFamily="34" charset="0"/>
              </a:rPr>
              <a:t>C</a:t>
            </a:r>
            <a:r>
              <a:rPr kumimoji="0" lang="en-BE" sz="3200" b="1" i="0" u="none" strike="noStrike" kern="1200" cap="none" spc="0" normalizeH="0" baseline="0" noProof="0" dirty="0">
                <a:ln>
                  <a:noFill/>
                </a:ln>
                <a:solidFill>
                  <a:prstClr val="white"/>
                </a:solidFill>
                <a:effectLst/>
                <a:uLnTx/>
                <a:uFillTx/>
                <a:latin typeface="Arial Nova Light" panose="020B0304020202020204" pitchFamily="34" charset="0"/>
                <a:cs typeface="Arial" panose="020B0604020202020204" pitchFamily="34" charset="0"/>
              </a:rPr>
              <a:t> </a:t>
            </a:r>
            <a:r>
              <a:rPr kumimoji="0" lang="en-BE" sz="3200" b="0" i="0" u="none" strike="noStrike" kern="1200" cap="none" spc="0" normalizeH="0" baseline="0" noProof="0" dirty="0">
                <a:ln>
                  <a:noFill/>
                </a:ln>
                <a:solidFill>
                  <a:prstClr val="white"/>
                </a:solidFill>
                <a:effectLst/>
                <a:uLnTx/>
                <a:uFillTx/>
                <a:latin typeface="Arial Nova Light" panose="020B0304020202020204" pitchFamily="34" charset="0"/>
                <a:cs typeface="Arial" panose="020B0604020202020204" pitchFamily="34" charset="0"/>
              </a:rPr>
              <a:t>{</a:t>
            </a:r>
            <a:r>
              <a:rPr lang="en-BE" sz="3200" dirty="0">
                <a:solidFill>
                  <a:prstClr val="white"/>
                </a:solidFill>
                <a:latin typeface="Arial Nova Light" panose="020B0304020202020204" pitchFamily="34" charset="0"/>
                <a:cs typeface="Arial" panose="020B0604020202020204" pitchFamily="34" charset="0"/>
              </a:rPr>
              <a:t> Sydney }</a:t>
            </a:r>
            <a:endParaRPr kumimoji="0" lang="en-BE" sz="3200" b="0" i="0" u="none" strike="noStrike" kern="1200" cap="none" spc="0" normalizeH="0" baseline="0" noProof="0" dirty="0">
              <a:ln>
                <a:noFill/>
              </a:ln>
              <a:solidFill>
                <a:prstClr val="white"/>
              </a:solidFill>
              <a:effectLst/>
              <a:uLnTx/>
              <a:uFillTx/>
              <a:latin typeface="Arial Nova Light" panose="020B0304020202020204" pitchFamily="34" charset="0"/>
              <a:cs typeface="Arial" panose="020B0604020202020204" pitchFamily="34" charset="0"/>
            </a:endParaRPr>
          </a:p>
        </p:txBody>
      </p:sp>
    </p:spTree>
    <p:extLst>
      <p:ext uri="{BB962C8B-B14F-4D97-AF65-F5344CB8AC3E}">
        <p14:creationId xmlns:p14="http://schemas.microsoft.com/office/powerpoint/2010/main" val="2717701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Picture 2" descr="Image result for warehouse">
            <a:extLst>
              <a:ext uri="{FF2B5EF4-FFF2-40B4-BE49-F238E27FC236}">
                <a16:creationId xmlns:a16="http://schemas.microsoft.com/office/drawing/2014/main" id="{778420A1-FD31-474A-A867-E25E6FAD404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 b="3580"/>
          <a:stretch/>
        </p:blipFill>
        <p:spPr bwMode="auto">
          <a:xfrm>
            <a:off x="3" y="10"/>
            <a:ext cx="10655455" cy="685799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2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2"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474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ucb rwanda csr global">
            <a:extLst>
              <a:ext uri="{FF2B5EF4-FFF2-40B4-BE49-F238E27FC236}">
                <a16:creationId xmlns:a16="http://schemas.microsoft.com/office/drawing/2014/main" id="{7A94FFB7-1CD3-4F78-AC18-832668D37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82749"/>
            <a:ext cx="12192000" cy="3492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860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3" name="Picture 2" descr="Image result for airplane mode mobile phone">
            <a:extLst>
              <a:ext uri="{FF2B5EF4-FFF2-40B4-BE49-F238E27FC236}">
                <a16:creationId xmlns:a16="http://schemas.microsoft.com/office/drawing/2014/main" id="{99C0C5C9-E059-40BA-A98B-7D7091982295}"/>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11067"/>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276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Afbeelding 4">
            <a:extLst>
              <a:ext uri="{FF2B5EF4-FFF2-40B4-BE49-F238E27FC236}">
                <a16:creationId xmlns:a16="http://schemas.microsoft.com/office/drawing/2014/main" id="{F1F0587E-D073-49DD-A5FC-04778474B63D}"/>
              </a:ext>
            </a:extLst>
          </p:cNvPr>
          <p:cNvPicPr>
            <a:picLocks noGrp="1" noChangeAspect="1"/>
          </p:cNvPicPr>
          <p:nvPr>
            <p:ph idx="1"/>
          </p:nvPr>
        </p:nvPicPr>
        <p:blipFill>
          <a:blip r:embed="rId3"/>
          <a:stretch>
            <a:fillRect/>
          </a:stretch>
        </p:blipFill>
        <p:spPr>
          <a:xfrm>
            <a:off x="3310466" y="643466"/>
            <a:ext cx="5571067" cy="5571067"/>
          </a:xfrm>
          <a:prstGeom prst="rect">
            <a:avLst/>
          </a:prstGeom>
        </p:spPr>
      </p:pic>
      <p:sp>
        <p:nvSpPr>
          <p:cNvPr id="6" name="Tekstvak 5">
            <a:extLst>
              <a:ext uri="{FF2B5EF4-FFF2-40B4-BE49-F238E27FC236}">
                <a16:creationId xmlns:a16="http://schemas.microsoft.com/office/drawing/2014/main" id="{67DD918C-CAFF-41BE-BD17-9F40F602026C}"/>
              </a:ext>
            </a:extLst>
          </p:cNvPr>
          <p:cNvSpPr txBox="1"/>
          <p:nvPr/>
        </p:nvSpPr>
        <p:spPr>
          <a:xfrm>
            <a:off x="8579052" y="2378661"/>
            <a:ext cx="2201244" cy="830997"/>
          </a:xfrm>
          <a:prstGeom prst="rect">
            <a:avLst/>
          </a:prstGeom>
          <a:noFill/>
        </p:spPr>
        <p:txBody>
          <a:bodyPr wrap="none" rtlCol="0">
            <a:spAutoFit/>
          </a:bodyPr>
          <a:lstStyle/>
          <a:p>
            <a:r>
              <a:rPr lang="en-BE" sz="4800" dirty="0" err="1">
                <a:latin typeface="Harrington" panose="04040505050A02020702" pitchFamily="82" charset="0"/>
              </a:rPr>
              <a:t>ru</a:t>
            </a:r>
            <a:r>
              <a:rPr lang="nl-NL" sz="4800" dirty="0">
                <a:latin typeface="Harrington" panose="04040505050A02020702" pitchFamily="82" charset="0"/>
              </a:rPr>
              <a:t>h</a:t>
            </a:r>
            <a:r>
              <a:rPr lang="en-BE" sz="4800" dirty="0">
                <a:latin typeface="Harrington" panose="04040505050A02020702" pitchFamily="82" charset="0"/>
              </a:rPr>
              <a:t> </a:t>
            </a:r>
            <a:r>
              <a:rPr lang="en-BE" sz="4800" dirty="0" err="1">
                <a:latin typeface="Harrington" panose="04040505050A02020702" pitchFamily="82" charset="0"/>
              </a:rPr>
              <a:t>ro</a:t>
            </a:r>
            <a:r>
              <a:rPr lang="nl-NL" sz="4800" dirty="0">
                <a:latin typeface="Harrington" panose="04040505050A02020702" pitchFamily="82" charset="0"/>
              </a:rPr>
              <a:t>h</a:t>
            </a:r>
            <a:endParaRPr lang="en-BE" sz="4800" dirty="0">
              <a:latin typeface="Harrington" panose="04040505050A02020702" pitchFamily="82" charset="0"/>
            </a:endParaRPr>
          </a:p>
        </p:txBody>
      </p:sp>
    </p:spTree>
    <p:extLst>
      <p:ext uri="{BB962C8B-B14F-4D97-AF65-F5344CB8AC3E}">
        <p14:creationId xmlns:p14="http://schemas.microsoft.com/office/powerpoint/2010/main" val="3907522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868B43-DCC5-42DD-ABED-300F43444D10}"/>
              </a:ext>
            </a:extLst>
          </p:cNvPr>
          <p:cNvSpPr>
            <a:spLocks noGrp="1"/>
          </p:cNvSpPr>
          <p:nvPr>
            <p:ph type="title"/>
          </p:nvPr>
        </p:nvSpPr>
        <p:spPr>
          <a:xfrm>
            <a:off x="838200" y="963877"/>
            <a:ext cx="10478228" cy="4930246"/>
          </a:xfrm>
        </p:spPr>
        <p:txBody>
          <a:bodyPr>
            <a:normAutofit/>
          </a:bodyPr>
          <a:lstStyle/>
          <a:p>
            <a:pPr algn="ctr"/>
            <a:r>
              <a:rPr lang="nl-NL" sz="5400" dirty="0">
                <a:solidFill>
                  <a:schemeClr val="accent1"/>
                </a:solidFill>
              </a:rPr>
              <a:t>D</a:t>
            </a:r>
            <a:r>
              <a:rPr lang="en-BE" sz="5400" dirty="0">
                <a:solidFill>
                  <a:schemeClr val="accent1"/>
                </a:solidFill>
              </a:rPr>
              <a:t>e</a:t>
            </a:r>
            <a:r>
              <a:rPr lang="nl-NL" sz="5400" dirty="0">
                <a:solidFill>
                  <a:schemeClr val="accent1"/>
                </a:solidFill>
              </a:rPr>
              <a:t>m</a:t>
            </a:r>
            <a:r>
              <a:rPr lang="en-BE" sz="5400" dirty="0">
                <a:solidFill>
                  <a:schemeClr val="accent1"/>
                </a:solidFill>
              </a:rPr>
              <a:t>o</a:t>
            </a:r>
          </a:p>
        </p:txBody>
      </p:sp>
    </p:spTree>
    <p:extLst>
      <p:ext uri="{BB962C8B-B14F-4D97-AF65-F5344CB8AC3E}">
        <p14:creationId xmlns:p14="http://schemas.microsoft.com/office/powerpoint/2010/main" val="2591354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868B43-DCC5-42DD-ABED-300F43444D10}"/>
              </a:ext>
            </a:extLst>
          </p:cNvPr>
          <p:cNvSpPr>
            <a:spLocks noGrp="1"/>
          </p:cNvSpPr>
          <p:nvPr>
            <p:ph type="title"/>
          </p:nvPr>
        </p:nvSpPr>
        <p:spPr>
          <a:xfrm>
            <a:off x="838200" y="963877"/>
            <a:ext cx="10478228" cy="4930246"/>
          </a:xfrm>
        </p:spPr>
        <p:txBody>
          <a:bodyPr>
            <a:normAutofit/>
          </a:bodyPr>
          <a:lstStyle/>
          <a:p>
            <a:pPr algn="ctr"/>
            <a:r>
              <a:rPr lang="en-BE" sz="5400" dirty="0">
                <a:solidFill>
                  <a:schemeClr val="accent1"/>
                </a:solidFill>
              </a:rPr>
              <a:t>https://github.com/ruh-roh</a:t>
            </a:r>
          </a:p>
        </p:txBody>
      </p:sp>
    </p:spTree>
    <p:extLst>
      <p:ext uri="{BB962C8B-B14F-4D97-AF65-F5344CB8AC3E}">
        <p14:creationId xmlns:p14="http://schemas.microsoft.com/office/powerpoint/2010/main" val="1464042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868B43-DCC5-42DD-ABED-300F43444D10}"/>
              </a:ext>
            </a:extLst>
          </p:cNvPr>
          <p:cNvSpPr>
            <a:spLocks noGrp="1"/>
          </p:cNvSpPr>
          <p:nvPr>
            <p:ph type="title"/>
          </p:nvPr>
        </p:nvSpPr>
        <p:spPr>
          <a:xfrm>
            <a:off x="838200" y="963877"/>
            <a:ext cx="10478228" cy="4930246"/>
          </a:xfrm>
        </p:spPr>
        <p:txBody>
          <a:bodyPr>
            <a:normAutofit/>
          </a:bodyPr>
          <a:lstStyle/>
          <a:p>
            <a:pPr algn="ctr"/>
            <a:r>
              <a:rPr lang="nl-BE" sz="5400" dirty="0">
                <a:solidFill>
                  <a:schemeClr val="accent1"/>
                </a:solidFill>
              </a:rPr>
              <a:t>Q</a:t>
            </a:r>
            <a:r>
              <a:rPr lang="en-US" sz="5400" dirty="0">
                <a:solidFill>
                  <a:schemeClr val="accent1"/>
                </a:solidFill>
              </a:rPr>
              <a:t>u</a:t>
            </a:r>
            <a:r>
              <a:rPr lang="en-BE" sz="5400" dirty="0">
                <a:solidFill>
                  <a:schemeClr val="accent1"/>
                </a:solidFill>
              </a:rPr>
              <a:t>e</a:t>
            </a:r>
            <a:r>
              <a:rPr lang="en-US" sz="5400" dirty="0">
                <a:solidFill>
                  <a:schemeClr val="accent1"/>
                </a:solidFill>
              </a:rPr>
              <a:t>s</a:t>
            </a:r>
            <a:r>
              <a:rPr lang="en-BE" sz="5400" dirty="0">
                <a:solidFill>
                  <a:schemeClr val="accent1"/>
                </a:solidFill>
              </a:rPr>
              <a:t>t</a:t>
            </a:r>
            <a:r>
              <a:rPr lang="en-US" sz="5400" dirty="0" err="1">
                <a:solidFill>
                  <a:schemeClr val="accent1"/>
                </a:solidFill>
              </a:rPr>
              <a:t>i</a:t>
            </a:r>
            <a:r>
              <a:rPr lang="en-BE" sz="5400" dirty="0">
                <a:solidFill>
                  <a:schemeClr val="accent1"/>
                </a:solidFill>
              </a:rPr>
              <a:t>o</a:t>
            </a:r>
            <a:r>
              <a:rPr lang="en-US" sz="5400" dirty="0">
                <a:solidFill>
                  <a:schemeClr val="accent1"/>
                </a:solidFill>
              </a:rPr>
              <a:t>n</a:t>
            </a:r>
            <a:r>
              <a:rPr lang="en-BE" sz="5400" dirty="0">
                <a:solidFill>
                  <a:schemeClr val="accent1"/>
                </a:solidFill>
              </a:rPr>
              <a:t>s?</a:t>
            </a:r>
          </a:p>
        </p:txBody>
      </p:sp>
      <p:sp>
        <p:nvSpPr>
          <p:cNvPr id="5" name="TextBox 9">
            <a:extLst>
              <a:ext uri="{FF2B5EF4-FFF2-40B4-BE49-F238E27FC236}">
                <a16:creationId xmlns:a16="http://schemas.microsoft.com/office/drawing/2014/main" id="{F6A3EA37-6233-4F04-8F47-117EC53FCD91}"/>
              </a:ext>
            </a:extLst>
          </p:cNvPr>
          <p:cNvSpPr txBox="1"/>
          <p:nvPr/>
        </p:nvSpPr>
        <p:spPr>
          <a:xfrm>
            <a:off x="838200" y="5602017"/>
            <a:ext cx="10515600"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tab pos="5022850" algn="ctr"/>
                <a:tab pos="10045700" algn="r"/>
              </a:tabLst>
              <a:defRPr/>
            </a:pPr>
            <a:r>
              <a:rPr lang="en-BE" sz="2800" dirty="0">
                <a:solidFill>
                  <a:prstClr val="white"/>
                </a:solidFill>
                <a:cs typeface="Segoe UI" panose="020B0502040204020203" pitchFamily="34" charset="0"/>
              </a:rPr>
              <a:t>we</a:t>
            </a:r>
            <a:r>
              <a:rPr lang="nl-BE" sz="2800" dirty="0">
                <a:solidFill>
                  <a:prstClr val="white"/>
                </a:solidFill>
                <a:cs typeface="Segoe UI" panose="020B0502040204020203" pitchFamily="34" charset="0"/>
              </a:rPr>
              <a:t>s</a:t>
            </a:r>
            <a:r>
              <a:rPr lang="en-BE" sz="2800" dirty="0">
                <a:solidFill>
                  <a:prstClr val="white"/>
                </a:solidFill>
                <a:cs typeface="Segoe UI" panose="020B0502040204020203" pitchFamily="34" charset="0"/>
              </a:rPr>
              <a:t>l</a:t>
            </a:r>
            <a:r>
              <a:rPr lang="nl-BE" sz="2800" dirty="0">
                <a:solidFill>
                  <a:prstClr val="white"/>
                </a:solidFill>
                <a:cs typeface="Segoe UI" panose="020B0502040204020203" pitchFamily="34" charset="0"/>
              </a:rPr>
              <a:t>e</a:t>
            </a:r>
            <a:r>
              <a:rPr lang="en-BE" sz="2800" dirty="0" err="1">
                <a:solidFill>
                  <a:prstClr val="white"/>
                </a:solidFill>
                <a:cs typeface="Segoe UI" panose="020B0502040204020203" pitchFamily="34" charset="0"/>
              </a:rPr>
              <a:t>y@gotshar</a:t>
            </a:r>
            <a:r>
              <a:rPr lang="nl-BE" sz="2800" dirty="0">
                <a:solidFill>
                  <a:prstClr val="white"/>
                </a:solidFill>
                <a:cs typeface="Segoe UI" panose="020B0502040204020203" pitchFamily="34" charset="0"/>
              </a:rPr>
              <a:t>p</a:t>
            </a:r>
            <a:r>
              <a:rPr lang="en-BE" sz="2800" dirty="0">
                <a:solidFill>
                  <a:prstClr val="white"/>
                </a:solidFill>
                <a:cs typeface="Segoe UI" panose="020B0502040204020203" pitchFamily="34" charset="0"/>
              </a:rPr>
              <a:t>.be		@</a:t>
            </a:r>
            <a:r>
              <a:rPr lang="en-BE" sz="2800" dirty="0" err="1">
                <a:solidFill>
                  <a:prstClr val="white"/>
                </a:solidFill>
                <a:cs typeface="Segoe UI" panose="020B0502040204020203" pitchFamily="34" charset="0"/>
              </a:rPr>
              <a:t>WesleyCabus</a:t>
            </a:r>
            <a:endParaRPr kumimoji="0" lang="fi-FI" sz="2800" b="0" i="0" u="none" strike="noStrike" kern="1200" cap="none" spc="0" normalizeH="0" baseline="0" noProof="0" dirty="0">
              <a:ln>
                <a:noFill/>
              </a:ln>
              <a:solidFill>
                <a:prstClr val="white"/>
              </a:solidFill>
              <a:effectLst/>
              <a:uLnTx/>
              <a:uFillTx/>
              <a:ea typeface="+mn-ea"/>
              <a:cs typeface="Segoe UI" panose="020B0502040204020203" pitchFamily="34" charset="0"/>
            </a:endParaRPr>
          </a:p>
        </p:txBody>
      </p:sp>
    </p:spTree>
    <p:extLst>
      <p:ext uri="{BB962C8B-B14F-4D97-AF65-F5344CB8AC3E}">
        <p14:creationId xmlns:p14="http://schemas.microsoft.com/office/powerpoint/2010/main" val="2459202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4868B43-DCC5-42DD-ABED-300F43444D10}"/>
              </a:ext>
            </a:extLst>
          </p:cNvPr>
          <p:cNvSpPr>
            <a:spLocks noGrp="1"/>
          </p:cNvSpPr>
          <p:nvPr>
            <p:ph type="title"/>
          </p:nvPr>
        </p:nvSpPr>
        <p:spPr>
          <a:xfrm>
            <a:off x="838200" y="963877"/>
            <a:ext cx="3494362" cy="4930246"/>
          </a:xfrm>
        </p:spPr>
        <p:txBody>
          <a:bodyPr>
            <a:normAutofit/>
          </a:bodyPr>
          <a:lstStyle/>
          <a:p>
            <a:pPr algn="r"/>
            <a:r>
              <a:rPr lang="nl-NL" sz="5400" dirty="0">
                <a:solidFill>
                  <a:schemeClr val="accent1"/>
                </a:solidFill>
              </a:rPr>
              <a:t>A</a:t>
            </a:r>
            <a:r>
              <a:rPr lang="en-BE" sz="5400" dirty="0">
                <a:solidFill>
                  <a:schemeClr val="accent1"/>
                </a:solidFill>
              </a:rPr>
              <a:t>g</a:t>
            </a:r>
            <a:r>
              <a:rPr lang="nl-NL" sz="5400" dirty="0">
                <a:solidFill>
                  <a:schemeClr val="accent1"/>
                </a:solidFill>
              </a:rPr>
              <a:t>e</a:t>
            </a:r>
            <a:r>
              <a:rPr lang="en-BE" sz="5400" dirty="0">
                <a:solidFill>
                  <a:schemeClr val="accent1"/>
                </a:solidFill>
              </a:rPr>
              <a:t>n</a:t>
            </a:r>
            <a:r>
              <a:rPr lang="nl-NL" sz="5400" dirty="0">
                <a:solidFill>
                  <a:schemeClr val="accent1"/>
                </a:solidFill>
              </a:rPr>
              <a:t>d</a:t>
            </a:r>
            <a:r>
              <a:rPr lang="en-BE" sz="5400" dirty="0">
                <a:solidFill>
                  <a:schemeClr val="accent1"/>
                </a:solidFill>
              </a:rPr>
              <a:t>a</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Tijdelijke aanduiding voor inhoud 2">
            <a:extLst>
              <a:ext uri="{FF2B5EF4-FFF2-40B4-BE49-F238E27FC236}">
                <a16:creationId xmlns:a16="http://schemas.microsoft.com/office/drawing/2014/main" id="{84C08FE4-631A-4309-922D-5C3F441C031C}"/>
              </a:ext>
            </a:extLst>
          </p:cNvPr>
          <p:cNvSpPr>
            <a:spLocks noGrp="1"/>
          </p:cNvSpPr>
          <p:nvPr>
            <p:ph idx="1"/>
          </p:nvPr>
        </p:nvSpPr>
        <p:spPr>
          <a:xfrm>
            <a:off x="4976031" y="963877"/>
            <a:ext cx="6377769" cy="4930246"/>
          </a:xfrm>
        </p:spPr>
        <p:txBody>
          <a:bodyPr anchor="ctr">
            <a:normAutofit/>
          </a:bodyPr>
          <a:lstStyle/>
          <a:p>
            <a:r>
              <a:rPr lang="nl-NL" sz="3200" dirty="0"/>
              <a:t>I</a:t>
            </a:r>
            <a:r>
              <a:rPr lang="en-BE" sz="3200" dirty="0"/>
              <a:t>n</a:t>
            </a:r>
            <a:r>
              <a:rPr lang="nl-NL" sz="3200" dirty="0"/>
              <a:t>t</a:t>
            </a:r>
            <a:r>
              <a:rPr lang="en-BE" sz="3200" dirty="0"/>
              <a:t>r</a:t>
            </a:r>
            <a:r>
              <a:rPr lang="nl-NL" sz="3200" dirty="0"/>
              <a:t>o</a:t>
            </a:r>
            <a:r>
              <a:rPr lang="en-BE" sz="3200" dirty="0"/>
              <a:t>d</a:t>
            </a:r>
            <a:r>
              <a:rPr lang="nl-NL" sz="3200" dirty="0"/>
              <a:t>u</a:t>
            </a:r>
            <a:r>
              <a:rPr lang="en-BE" sz="3200" dirty="0"/>
              <a:t>c</a:t>
            </a:r>
            <a:r>
              <a:rPr lang="nl-NL" sz="3200" dirty="0"/>
              <a:t>t</a:t>
            </a:r>
            <a:r>
              <a:rPr lang="en-BE" sz="3200" dirty="0" err="1"/>
              <a:t>i</a:t>
            </a:r>
            <a:r>
              <a:rPr lang="nl-NL" sz="3200" dirty="0"/>
              <a:t>o</a:t>
            </a:r>
            <a:r>
              <a:rPr lang="en-BE" sz="3200" dirty="0"/>
              <a:t>n </a:t>
            </a:r>
            <a:r>
              <a:rPr lang="nl-NL" sz="3200" dirty="0"/>
              <a:t>o</a:t>
            </a:r>
            <a:r>
              <a:rPr lang="en-BE" sz="3200" dirty="0"/>
              <a:t>n </a:t>
            </a:r>
            <a:r>
              <a:rPr lang="nl-NL" sz="3200" dirty="0"/>
              <a:t>C</a:t>
            </a:r>
            <a:r>
              <a:rPr lang="en-BE" sz="3200" dirty="0"/>
              <a:t>h</a:t>
            </a:r>
            <a:r>
              <a:rPr lang="nl-NL" sz="3200" dirty="0"/>
              <a:t>a</a:t>
            </a:r>
            <a:r>
              <a:rPr lang="en-BE" sz="3200" dirty="0"/>
              <a:t>o</a:t>
            </a:r>
            <a:r>
              <a:rPr lang="nl-NL" sz="3200" dirty="0"/>
              <a:t>s</a:t>
            </a:r>
            <a:r>
              <a:rPr lang="en-BE" sz="3200" dirty="0"/>
              <a:t> </a:t>
            </a:r>
            <a:r>
              <a:rPr lang="nl-NL" sz="3200" dirty="0"/>
              <a:t>E</a:t>
            </a:r>
            <a:r>
              <a:rPr lang="en-BE" sz="3200" dirty="0"/>
              <a:t>n</a:t>
            </a:r>
            <a:r>
              <a:rPr lang="nl-NL" sz="3200" dirty="0"/>
              <a:t>g</a:t>
            </a:r>
            <a:r>
              <a:rPr lang="en-BE" sz="3200" dirty="0" err="1"/>
              <a:t>i</a:t>
            </a:r>
            <a:r>
              <a:rPr lang="nl-NL" sz="3200" dirty="0"/>
              <a:t>n</a:t>
            </a:r>
            <a:r>
              <a:rPr lang="en-BE" sz="3200" dirty="0"/>
              <a:t>e</a:t>
            </a:r>
            <a:r>
              <a:rPr lang="nl-NL" sz="3200" dirty="0"/>
              <a:t>e</a:t>
            </a:r>
            <a:r>
              <a:rPr lang="en-BE" sz="3200" dirty="0"/>
              <a:t>r</a:t>
            </a:r>
            <a:r>
              <a:rPr lang="nl-NL" sz="3200" dirty="0"/>
              <a:t>i</a:t>
            </a:r>
            <a:r>
              <a:rPr lang="en-BE" sz="3200" dirty="0"/>
              <a:t>n</a:t>
            </a:r>
            <a:r>
              <a:rPr lang="nl-NL" sz="3200" dirty="0"/>
              <a:t>g</a:t>
            </a:r>
            <a:endParaRPr lang="en-BE" sz="3200" dirty="0"/>
          </a:p>
          <a:p>
            <a:r>
              <a:rPr lang="en-BE" sz="3200" dirty="0"/>
              <a:t>Scaling it down</a:t>
            </a:r>
          </a:p>
          <a:p>
            <a:r>
              <a:rPr lang="en-BE" sz="3200" dirty="0"/>
              <a:t>Intro</a:t>
            </a:r>
            <a:r>
              <a:rPr lang="nl-NL" sz="3200" dirty="0"/>
              <a:t>d</a:t>
            </a:r>
            <a:r>
              <a:rPr lang="en-BE" sz="3200" dirty="0" err="1"/>
              <a:t>ucing</a:t>
            </a:r>
            <a:r>
              <a:rPr lang="en-BE" sz="3200" dirty="0"/>
              <a:t> </a:t>
            </a:r>
            <a:r>
              <a:rPr lang="en-BE" sz="3200" dirty="0" err="1"/>
              <a:t>Ruh</a:t>
            </a:r>
            <a:r>
              <a:rPr lang="en-BE" sz="3200" dirty="0"/>
              <a:t> </a:t>
            </a:r>
            <a:r>
              <a:rPr lang="en-BE" sz="3200" dirty="0" err="1"/>
              <a:t>Roh</a:t>
            </a:r>
            <a:endParaRPr lang="en-BE" sz="3200" dirty="0"/>
          </a:p>
          <a:p>
            <a:r>
              <a:rPr lang="en-BE" sz="3200" dirty="0"/>
              <a:t>Demo</a:t>
            </a:r>
          </a:p>
        </p:txBody>
      </p:sp>
    </p:spTree>
    <p:extLst>
      <p:ext uri="{BB962C8B-B14F-4D97-AF65-F5344CB8AC3E}">
        <p14:creationId xmlns:p14="http://schemas.microsoft.com/office/powerpoint/2010/main" val="2820526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Afbeelding 4" descr="Afbeelding met object&#10;&#10;Automatisch gegenereerde beschrijving">
            <a:extLst>
              <a:ext uri="{FF2B5EF4-FFF2-40B4-BE49-F238E27FC236}">
                <a16:creationId xmlns:a16="http://schemas.microsoft.com/office/drawing/2014/main" id="{DA38DBD8-CC36-4333-8428-E10D550C53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7" y="1138936"/>
            <a:ext cx="10905066" cy="4580126"/>
          </a:xfrm>
          <a:prstGeom prst="rect">
            <a:avLst/>
          </a:prstGeom>
        </p:spPr>
      </p:pic>
    </p:spTree>
    <p:extLst>
      <p:ext uri="{BB962C8B-B14F-4D97-AF65-F5344CB8AC3E}">
        <p14:creationId xmlns:p14="http://schemas.microsoft.com/office/powerpoint/2010/main" val="3100770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Afbeelding 4" descr="Afbeelding met object&#10;&#10;Automatisch gegenereerde beschrijving">
            <a:extLst>
              <a:ext uri="{FF2B5EF4-FFF2-40B4-BE49-F238E27FC236}">
                <a16:creationId xmlns:a16="http://schemas.microsoft.com/office/drawing/2014/main" id="{DA38DBD8-CC36-4333-8428-E10D550C53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5" y="2429899"/>
            <a:ext cx="4742993" cy="1992056"/>
          </a:xfrm>
          <a:prstGeom prst="rect">
            <a:avLst/>
          </a:prstGeom>
        </p:spPr>
      </p:pic>
      <p:cxnSp>
        <p:nvCxnSpPr>
          <p:cNvPr id="71" name="Straight Connector 70">
            <a:extLst>
              <a:ext uri="{FF2B5EF4-FFF2-40B4-BE49-F238E27FC236}">
                <a16:creationId xmlns:a16="http://schemas.microsoft.com/office/drawing/2014/main" id="{4D56677B-C0B7-4DAC-ACAD-8054FF1B59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573887"/>
            <a:ext cx="0" cy="3710227"/>
          </a:xfrm>
          <a:prstGeom prst="line">
            <a:avLst/>
          </a:prstGeom>
          <a:ln w="19050">
            <a:solidFill>
              <a:srgbClr val="4E4E4E"/>
            </a:solidFill>
          </a:ln>
        </p:spPr>
        <p:style>
          <a:lnRef idx="1">
            <a:schemeClr val="accent1"/>
          </a:lnRef>
          <a:fillRef idx="0">
            <a:schemeClr val="accent1"/>
          </a:fillRef>
          <a:effectRef idx="0">
            <a:schemeClr val="accent1"/>
          </a:effectRef>
          <a:fontRef idx="minor">
            <a:schemeClr val="tx1"/>
          </a:fontRef>
        </p:style>
      </p:cxnSp>
      <p:pic>
        <p:nvPicPr>
          <p:cNvPr id="2050" name="Picture 2" descr="https://cdn-images-1.medium.com/max/1200/1*r15n693DUONwGqkRPmSC3g.png">
            <a:extLst>
              <a:ext uri="{FF2B5EF4-FFF2-40B4-BE49-F238E27FC236}">
                <a16:creationId xmlns:a16="http://schemas.microsoft.com/office/drawing/2014/main" id="{0D4CC1EF-3DF6-4BE3-A99A-FCF0720E8F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3240" y="1123527"/>
            <a:ext cx="4576020" cy="46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0438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pic>
        <p:nvPicPr>
          <p:cNvPr id="3074" name="Picture 2" descr="Image result for audible amazon logo">
            <a:extLst>
              <a:ext uri="{FF2B5EF4-FFF2-40B4-BE49-F238E27FC236}">
                <a16:creationId xmlns:a16="http://schemas.microsoft.com/office/drawing/2014/main" id="{D0808DD6-F998-4F02-9CC1-CD13805888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2219506"/>
            <a:ext cx="3292524" cy="2412842"/>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a16="http://schemas.microsoft.com/office/drawing/2014/main" id="{1C6AAE25-BD23-41B5-AAE4-1DA5898C2A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573887"/>
            <a:ext cx="0" cy="3710227"/>
          </a:xfrm>
          <a:prstGeom prst="line">
            <a:avLst/>
          </a:prstGeom>
          <a:ln w="19050">
            <a:solidFill>
              <a:srgbClr val="EE9F15"/>
            </a:solidFill>
          </a:ln>
        </p:spPr>
        <p:style>
          <a:lnRef idx="1">
            <a:schemeClr val="accent1"/>
          </a:lnRef>
          <a:fillRef idx="0">
            <a:schemeClr val="accent1"/>
          </a:fillRef>
          <a:effectRef idx="0">
            <a:schemeClr val="accent1"/>
          </a:effectRef>
          <a:fontRef idx="minor">
            <a:schemeClr val="tx1"/>
          </a:fontRef>
        </p:style>
      </p:cxnSp>
      <p:pic>
        <p:nvPicPr>
          <p:cNvPr id="3076" name="Picture 4" descr="Image result for gremlin logo">
            <a:extLst>
              <a:ext uri="{FF2B5EF4-FFF2-40B4-BE49-F238E27FC236}">
                <a16:creationId xmlns:a16="http://schemas.microsoft.com/office/drawing/2014/main" id="{48250F8B-6A5C-4F8D-AA6B-D75B230EBF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6676" y="1276252"/>
            <a:ext cx="6184580" cy="4299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10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Image result for experimenting">
            <a:extLst>
              <a:ext uri="{FF2B5EF4-FFF2-40B4-BE49-F238E27FC236}">
                <a16:creationId xmlns:a16="http://schemas.microsoft.com/office/drawing/2014/main" id="{FB8160D8-FEE3-406F-B50E-4FED7BC3A8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833" r="1" b="7194"/>
          <a:stretch/>
        </p:blipFill>
        <p:spPr bwMode="auto">
          <a:xfrm>
            <a:off x="3" y="10"/>
            <a:ext cx="10655455" cy="685799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2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2"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133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868B43-DCC5-42DD-ABED-300F43444D10}"/>
              </a:ext>
            </a:extLst>
          </p:cNvPr>
          <p:cNvSpPr>
            <a:spLocks noGrp="1"/>
          </p:cNvSpPr>
          <p:nvPr>
            <p:ph type="title"/>
          </p:nvPr>
        </p:nvSpPr>
        <p:spPr>
          <a:xfrm>
            <a:off x="838200" y="963877"/>
            <a:ext cx="10478228" cy="4930246"/>
          </a:xfrm>
        </p:spPr>
        <p:txBody>
          <a:bodyPr>
            <a:normAutofit/>
          </a:bodyPr>
          <a:lstStyle/>
          <a:p>
            <a:pPr algn="ctr"/>
            <a:r>
              <a:rPr lang="nl-NL" sz="5400" dirty="0">
                <a:solidFill>
                  <a:schemeClr val="accent1"/>
                </a:solidFill>
              </a:rPr>
              <a:t>S</a:t>
            </a:r>
            <a:r>
              <a:rPr lang="en-BE" sz="5400" dirty="0">
                <a:solidFill>
                  <a:schemeClr val="accent1"/>
                </a:solidFill>
              </a:rPr>
              <a:t>c</a:t>
            </a:r>
            <a:r>
              <a:rPr lang="nl-NL" sz="5400" dirty="0">
                <a:solidFill>
                  <a:schemeClr val="accent1"/>
                </a:solidFill>
              </a:rPr>
              <a:t>a</a:t>
            </a:r>
            <a:r>
              <a:rPr lang="en-BE" sz="5400" dirty="0">
                <a:solidFill>
                  <a:schemeClr val="accent1"/>
                </a:solidFill>
              </a:rPr>
              <a:t>l</a:t>
            </a:r>
            <a:r>
              <a:rPr lang="nl-NL" sz="5400" dirty="0">
                <a:solidFill>
                  <a:schemeClr val="accent1"/>
                </a:solidFill>
              </a:rPr>
              <a:t>i</a:t>
            </a:r>
            <a:r>
              <a:rPr lang="en-BE" sz="5400" dirty="0">
                <a:solidFill>
                  <a:schemeClr val="accent1"/>
                </a:solidFill>
              </a:rPr>
              <a:t>n</a:t>
            </a:r>
            <a:r>
              <a:rPr lang="nl-NL" sz="5400" dirty="0">
                <a:solidFill>
                  <a:schemeClr val="accent1"/>
                </a:solidFill>
              </a:rPr>
              <a:t>g</a:t>
            </a:r>
            <a:r>
              <a:rPr lang="en-BE" sz="5400" dirty="0">
                <a:solidFill>
                  <a:schemeClr val="accent1"/>
                </a:solidFill>
              </a:rPr>
              <a:t> </a:t>
            </a:r>
            <a:r>
              <a:rPr lang="nl-NL" sz="5400" dirty="0">
                <a:solidFill>
                  <a:schemeClr val="accent1"/>
                </a:solidFill>
              </a:rPr>
              <a:t>i</a:t>
            </a:r>
            <a:r>
              <a:rPr lang="en-BE" sz="5400" dirty="0">
                <a:solidFill>
                  <a:schemeClr val="accent1"/>
                </a:solidFill>
              </a:rPr>
              <a:t>t down</a:t>
            </a:r>
          </a:p>
        </p:txBody>
      </p:sp>
    </p:spTree>
    <p:extLst>
      <p:ext uri="{BB962C8B-B14F-4D97-AF65-F5344CB8AC3E}">
        <p14:creationId xmlns:p14="http://schemas.microsoft.com/office/powerpoint/2010/main" val="299261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868B43-DCC5-42DD-ABED-300F43444D10}"/>
              </a:ext>
            </a:extLst>
          </p:cNvPr>
          <p:cNvSpPr>
            <a:spLocks noGrp="1"/>
          </p:cNvSpPr>
          <p:nvPr>
            <p:ph type="title"/>
          </p:nvPr>
        </p:nvSpPr>
        <p:spPr>
          <a:xfrm>
            <a:off x="838200" y="963877"/>
            <a:ext cx="10478228" cy="4930246"/>
          </a:xfrm>
        </p:spPr>
        <p:txBody>
          <a:bodyPr>
            <a:normAutofit/>
          </a:bodyPr>
          <a:lstStyle/>
          <a:p>
            <a:pPr algn="ctr"/>
            <a:r>
              <a:rPr lang="nl-NL" sz="5400" dirty="0">
                <a:solidFill>
                  <a:schemeClr val="accent1"/>
                </a:solidFill>
              </a:rPr>
              <a:t>S</a:t>
            </a:r>
            <a:r>
              <a:rPr lang="en-BE" sz="5400" dirty="0">
                <a:solidFill>
                  <a:schemeClr val="accent1"/>
                </a:solidFill>
              </a:rPr>
              <a:t>c</a:t>
            </a:r>
            <a:r>
              <a:rPr lang="nl-NL" sz="5400" dirty="0">
                <a:solidFill>
                  <a:schemeClr val="accent1"/>
                </a:solidFill>
              </a:rPr>
              <a:t>a</a:t>
            </a:r>
            <a:r>
              <a:rPr lang="en-BE" sz="5400" dirty="0">
                <a:solidFill>
                  <a:schemeClr val="accent1"/>
                </a:solidFill>
              </a:rPr>
              <a:t>l</a:t>
            </a:r>
            <a:r>
              <a:rPr lang="nl-NL" sz="5400" dirty="0">
                <a:solidFill>
                  <a:schemeClr val="accent1"/>
                </a:solidFill>
              </a:rPr>
              <a:t>i</a:t>
            </a:r>
            <a:r>
              <a:rPr lang="en-BE" sz="5400" dirty="0">
                <a:solidFill>
                  <a:schemeClr val="accent1"/>
                </a:solidFill>
              </a:rPr>
              <a:t>n</a:t>
            </a:r>
            <a:r>
              <a:rPr lang="nl-NL" sz="5400" dirty="0">
                <a:solidFill>
                  <a:schemeClr val="accent1"/>
                </a:solidFill>
              </a:rPr>
              <a:t>g</a:t>
            </a:r>
            <a:r>
              <a:rPr lang="en-BE" sz="5400" dirty="0">
                <a:solidFill>
                  <a:schemeClr val="accent1"/>
                </a:solidFill>
              </a:rPr>
              <a:t> </a:t>
            </a:r>
            <a:r>
              <a:rPr lang="nl-NL" sz="5400" dirty="0">
                <a:solidFill>
                  <a:schemeClr val="accent1"/>
                </a:solidFill>
              </a:rPr>
              <a:t>i</a:t>
            </a:r>
            <a:r>
              <a:rPr lang="en-BE" sz="5400" dirty="0">
                <a:solidFill>
                  <a:schemeClr val="accent1"/>
                </a:solidFill>
              </a:rPr>
              <a:t>t down</a:t>
            </a:r>
          </a:p>
        </p:txBody>
      </p:sp>
      <p:pic>
        <p:nvPicPr>
          <p:cNvPr id="4" name="Afbeelding 3" descr="Afbeelding met tekst&#10;&#10;Automatisch gegenereerde beschrijving">
            <a:extLst>
              <a:ext uri="{FF2B5EF4-FFF2-40B4-BE49-F238E27FC236}">
                <a16:creationId xmlns:a16="http://schemas.microsoft.com/office/drawing/2014/main" id="{C53E4670-3A6C-4006-A5AB-2998AF6B2F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50" y="338137"/>
            <a:ext cx="4762500" cy="6181725"/>
          </a:xfrm>
          <a:prstGeom prst="rect">
            <a:avLst/>
          </a:prstGeom>
        </p:spPr>
      </p:pic>
    </p:spTree>
    <p:extLst>
      <p:ext uri="{BB962C8B-B14F-4D97-AF65-F5344CB8AC3E}">
        <p14:creationId xmlns:p14="http://schemas.microsoft.com/office/powerpoint/2010/main" val="1111414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868B43-DCC5-42DD-ABED-300F43444D10}"/>
              </a:ext>
            </a:extLst>
          </p:cNvPr>
          <p:cNvSpPr>
            <a:spLocks noGrp="1"/>
          </p:cNvSpPr>
          <p:nvPr>
            <p:ph type="title"/>
          </p:nvPr>
        </p:nvSpPr>
        <p:spPr>
          <a:xfrm>
            <a:off x="838200" y="963877"/>
            <a:ext cx="3494362" cy="4930246"/>
          </a:xfrm>
        </p:spPr>
        <p:txBody>
          <a:bodyPr>
            <a:normAutofit/>
          </a:bodyPr>
          <a:lstStyle/>
          <a:p>
            <a:pPr algn="r"/>
            <a:r>
              <a:rPr lang="nl-NL" sz="5400" dirty="0">
                <a:solidFill>
                  <a:schemeClr val="accent1"/>
                </a:solidFill>
              </a:rPr>
              <a:t>S</a:t>
            </a:r>
            <a:r>
              <a:rPr lang="en-BE" sz="5400" dirty="0">
                <a:solidFill>
                  <a:schemeClr val="accent1"/>
                </a:solidFill>
              </a:rPr>
              <a:t>c</a:t>
            </a:r>
            <a:r>
              <a:rPr lang="nl-NL" sz="5400" dirty="0">
                <a:solidFill>
                  <a:schemeClr val="accent1"/>
                </a:solidFill>
              </a:rPr>
              <a:t>a</a:t>
            </a:r>
            <a:r>
              <a:rPr lang="en-BE" sz="5400" dirty="0">
                <a:solidFill>
                  <a:schemeClr val="accent1"/>
                </a:solidFill>
              </a:rPr>
              <a:t>l</a:t>
            </a:r>
            <a:r>
              <a:rPr lang="nl-NL" sz="5400" dirty="0">
                <a:solidFill>
                  <a:schemeClr val="accent1"/>
                </a:solidFill>
              </a:rPr>
              <a:t>i</a:t>
            </a:r>
            <a:r>
              <a:rPr lang="en-BE" sz="5400" dirty="0">
                <a:solidFill>
                  <a:schemeClr val="accent1"/>
                </a:solidFill>
              </a:rPr>
              <a:t>n</a:t>
            </a:r>
            <a:r>
              <a:rPr lang="nl-NL" sz="5400" dirty="0">
                <a:solidFill>
                  <a:schemeClr val="accent1"/>
                </a:solidFill>
              </a:rPr>
              <a:t>g</a:t>
            </a:r>
            <a:r>
              <a:rPr lang="en-BE" sz="5400" dirty="0">
                <a:solidFill>
                  <a:schemeClr val="accent1"/>
                </a:solidFill>
              </a:rPr>
              <a:t> </a:t>
            </a:r>
            <a:r>
              <a:rPr lang="nl-NL" sz="5400" dirty="0">
                <a:solidFill>
                  <a:schemeClr val="accent1"/>
                </a:solidFill>
              </a:rPr>
              <a:t>i</a:t>
            </a:r>
            <a:r>
              <a:rPr lang="en-BE" sz="5400" dirty="0">
                <a:solidFill>
                  <a:schemeClr val="accent1"/>
                </a:solidFill>
              </a:rPr>
              <a:t>t </a:t>
            </a:r>
            <a:r>
              <a:rPr lang="nl-NL" sz="5400" dirty="0">
                <a:solidFill>
                  <a:schemeClr val="accent1"/>
                </a:solidFill>
              </a:rPr>
              <a:t>d</a:t>
            </a:r>
            <a:r>
              <a:rPr lang="en-BE" sz="5400" dirty="0">
                <a:solidFill>
                  <a:schemeClr val="accent1"/>
                </a:solidFill>
              </a:rPr>
              <a:t>o</a:t>
            </a:r>
            <a:r>
              <a:rPr lang="nl-NL" sz="5400" dirty="0">
                <a:solidFill>
                  <a:schemeClr val="accent1"/>
                </a:solidFill>
              </a:rPr>
              <a:t>w</a:t>
            </a:r>
            <a:r>
              <a:rPr lang="en-BE" sz="5400" dirty="0">
                <a:solidFill>
                  <a:schemeClr val="accent1"/>
                </a:solidFill>
              </a:rPr>
              <a:t>n</a:t>
            </a:r>
          </a:p>
        </p:txBody>
      </p:sp>
      <p:sp>
        <p:nvSpPr>
          <p:cNvPr id="3" name="Tijdelijke aanduiding voor inhoud 2">
            <a:extLst>
              <a:ext uri="{FF2B5EF4-FFF2-40B4-BE49-F238E27FC236}">
                <a16:creationId xmlns:a16="http://schemas.microsoft.com/office/drawing/2014/main" id="{84C08FE4-631A-4309-922D-5C3F441C031C}"/>
              </a:ext>
            </a:extLst>
          </p:cNvPr>
          <p:cNvSpPr>
            <a:spLocks noGrp="1"/>
          </p:cNvSpPr>
          <p:nvPr>
            <p:ph idx="1"/>
          </p:nvPr>
        </p:nvSpPr>
        <p:spPr>
          <a:xfrm>
            <a:off x="4976031" y="1747261"/>
            <a:ext cx="6377769" cy="4146862"/>
          </a:xfrm>
        </p:spPr>
        <p:txBody>
          <a:bodyPr anchor="ctr">
            <a:normAutofit/>
          </a:bodyPr>
          <a:lstStyle/>
          <a:p>
            <a:r>
              <a:rPr lang="nl-NL" sz="3200" dirty="0"/>
              <a:t>C</a:t>
            </a:r>
            <a:r>
              <a:rPr lang="en-BE" sz="3200" dirty="0" err="1"/>
              <a:t>ontrolled</a:t>
            </a:r>
            <a:r>
              <a:rPr lang="en-BE" sz="3200" dirty="0"/>
              <a:t> chaos</a:t>
            </a:r>
          </a:p>
          <a:p>
            <a:r>
              <a:rPr lang="nl-NL" sz="3200" dirty="0"/>
              <a:t>C</a:t>
            </a:r>
            <a:r>
              <a:rPr lang="en-BE" sz="3200" dirty="0"/>
              <a:t>h</a:t>
            </a:r>
            <a:r>
              <a:rPr lang="nl-NL" sz="3200" dirty="0"/>
              <a:t>a</a:t>
            </a:r>
            <a:r>
              <a:rPr lang="en-BE" sz="3200" dirty="0"/>
              <a:t>o</a:t>
            </a:r>
            <a:r>
              <a:rPr lang="nl-NL" sz="3200" dirty="0"/>
              <a:t>s</a:t>
            </a:r>
            <a:r>
              <a:rPr lang="en-BE" sz="3200" dirty="0"/>
              <a:t> </a:t>
            </a:r>
            <a:r>
              <a:rPr lang="nl-NL" sz="3200" dirty="0"/>
              <a:t>e</a:t>
            </a:r>
            <a:r>
              <a:rPr lang="en-BE" sz="3200" dirty="0"/>
              <a:t>n</a:t>
            </a:r>
            <a:r>
              <a:rPr lang="nl-NL" sz="3200" dirty="0"/>
              <a:t>v</a:t>
            </a:r>
            <a:r>
              <a:rPr lang="en-BE" sz="3200" dirty="0" err="1"/>
              <a:t>i</a:t>
            </a:r>
            <a:r>
              <a:rPr lang="nl-NL" sz="3200" dirty="0"/>
              <a:t>r</a:t>
            </a:r>
            <a:r>
              <a:rPr lang="en-BE" sz="3200" dirty="0"/>
              <a:t>o</a:t>
            </a:r>
            <a:r>
              <a:rPr lang="nl-NL" sz="3200" dirty="0"/>
              <a:t>n</a:t>
            </a:r>
            <a:r>
              <a:rPr lang="en-BE" sz="3200" dirty="0"/>
              <a:t>m</a:t>
            </a:r>
            <a:r>
              <a:rPr lang="nl-NL" sz="3200" dirty="0"/>
              <a:t>e</a:t>
            </a:r>
            <a:r>
              <a:rPr lang="en-BE" sz="3200" dirty="0"/>
              <a:t>n</a:t>
            </a:r>
            <a:r>
              <a:rPr lang="nl-NL" sz="3200" dirty="0"/>
              <a:t>t</a:t>
            </a:r>
            <a:endParaRPr lang="en-BE" sz="3200" dirty="0"/>
          </a:p>
          <a:p>
            <a:r>
              <a:rPr lang="nl-NL" sz="3200" dirty="0"/>
              <a:t>N</a:t>
            </a:r>
            <a:r>
              <a:rPr lang="en-BE" sz="3200" dirty="0"/>
              <a:t>e</a:t>
            </a:r>
            <a:r>
              <a:rPr lang="nl-NL" sz="3200" dirty="0"/>
              <a:t>x</a:t>
            </a:r>
            <a:r>
              <a:rPr lang="en-BE" sz="3200" dirty="0"/>
              <a:t>t </a:t>
            </a:r>
            <a:r>
              <a:rPr lang="nl-NL" sz="3200" dirty="0"/>
              <a:t>s</a:t>
            </a:r>
            <a:r>
              <a:rPr lang="en-BE" sz="3200" dirty="0"/>
              <a:t>t</a:t>
            </a:r>
            <a:r>
              <a:rPr lang="nl-NL" sz="3200" dirty="0"/>
              <a:t>e</a:t>
            </a:r>
            <a:r>
              <a:rPr lang="en-BE" sz="3200" dirty="0"/>
              <a:t>p</a:t>
            </a:r>
            <a:r>
              <a:rPr lang="nl-NL" sz="3200" dirty="0"/>
              <a:t>s</a:t>
            </a:r>
            <a:endParaRPr lang="en-BE" sz="3200" dirty="0"/>
          </a:p>
          <a:p>
            <a:pPr marL="0" indent="0">
              <a:buNone/>
            </a:pPr>
            <a:endParaRPr lang="en-BE" sz="3200" dirty="0"/>
          </a:p>
        </p:txBody>
      </p:sp>
      <p:cxnSp>
        <p:nvCxnSpPr>
          <p:cNvPr id="10" name="Straight Connector 9">
            <a:extLst>
              <a:ext uri="{FF2B5EF4-FFF2-40B4-BE49-F238E27FC236}">
                <a16:creationId xmlns:a16="http://schemas.microsoft.com/office/drawing/2014/main" id="{3AB8CF7C-DA15-4F04-9AE3-11714F1FA623}"/>
              </a:ext>
            </a:extLst>
          </p:cNvPr>
          <p:cNvCxnSpPr/>
          <p:nvPr/>
        </p:nvCxnSpPr>
        <p:spPr>
          <a:xfrm>
            <a:off x="4669971" y="2155365"/>
            <a:ext cx="0" cy="24819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9530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Diepblauw">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2379</Words>
  <Application>Microsoft Office PowerPoint</Application>
  <PresentationFormat>Widescreen</PresentationFormat>
  <Paragraphs>96</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Nova Light</vt:lpstr>
      <vt:lpstr>Calibri</vt:lpstr>
      <vt:lpstr>Calibri Light</vt:lpstr>
      <vt:lpstr>Harrington</vt:lpstr>
      <vt:lpstr>Office Theme</vt:lpstr>
      <vt:lpstr>PowerPoint Presentation</vt:lpstr>
      <vt:lpstr>Agenda</vt:lpstr>
      <vt:lpstr>PowerPoint Presentation</vt:lpstr>
      <vt:lpstr>PowerPoint Presentation</vt:lpstr>
      <vt:lpstr>PowerPoint Presentation</vt:lpstr>
      <vt:lpstr>PowerPoint Presentation</vt:lpstr>
      <vt:lpstr>Scaling it down</vt:lpstr>
      <vt:lpstr>Scaling it down</vt:lpstr>
      <vt:lpstr>Scaling it down</vt:lpstr>
      <vt:lpstr>PowerPoint Presentation</vt:lpstr>
      <vt:lpstr>PowerPoint Presentation</vt:lpstr>
      <vt:lpstr>PowerPoint Presentation</vt:lpstr>
      <vt:lpstr>PowerPoint Presentation</vt:lpstr>
      <vt:lpstr>Demo</vt:lpstr>
      <vt:lpstr>https://github.com/ruh-roh</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do in-app chaos testing</dc:title>
  <dc:creator>Wesley Cabus</dc:creator>
  <cp:lastModifiedBy>Wesley Cabus</cp:lastModifiedBy>
  <cp:revision>7</cp:revision>
  <dcterms:created xsi:type="dcterms:W3CDTF">2019-02-24T20:54:56Z</dcterms:created>
  <dcterms:modified xsi:type="dcterms:W3CDTF">2019-10-16T23:33:52Z</dcterms:modified>
</cp:coreProperties>
</file>