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rt-uri.io/" TargetMode="External"/><Relationship Id="rId2" Type="http://schemas.openxmlformats.org/officeDocument/2006/relationships/hyperlink" Target="http://content-security-polic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stspreload.appspot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acronym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CSRF/XSRF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2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(CSRF/XSRF)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[</a:t>
            </a:r>
            <a:r>
              <a:rPr lang="en-US" dirty="0" err="1" smtClean="0"/>
              <a:t>ValidateAntiForgeryToken</a:t>
            </a:r>
            <a:r>
              <a:rPr lang="en-US" dirty="0" smtClean="0"/>
              <a:t>] to actions, controllers or globally (custom implementation)</a:t>
            </a:r>
          </a:p>
          <a:p>
            <a:r>
              <a:rPr lang="en-US" dirty="0" smtClean="0"/>
              <a:t>Add @</a:t>
            </a:r>
            <a:r>
              <a:rPr lang="en-US" dirty="0" err="1" smtClean="0"/>
              <a:t>Html.AntiForgeryToken</a:t>
            </a:r>
            <a:r>
              <a:rPr lang="en-US" dirty="0" smtClean="0"/>
              <a:t>() in Razor views</a:t>
            </a:r>
          </a:p>
          <a:p>
            <a:r>
              <a:rPr lang="en-US" dirty="0" smtClean="0"/>
              <a:t>Set the correct user ID claim type in </a:t>
            </a:r>
            <a:r>
              <a:rPr lang="en-US" dirty="0" err="1" smtClean="0"/>
              <a:t>AntiForgeryConfig</a:t>
            </a:r>
            <a:r>
              <a:rPr lang="en-US" dirty="0" smtClean="0"/>
              <a:t> if necessary</a:t>
            </a:r>
          </a:p>
          <a:p>
            <a:r>
              <a:rPr lang="en-US" dirty="0" smtClean="0"/>
              <a:t>Use a custom implementation for dealing with AJAX CSRF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resource sharing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5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resource sharing (CORS)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who can access your resources when calling them from the client side</a:t>
            </a:r>
          </a:p>
          <a:p>
            <a:r>
              <a:rPr lang="en-US" dirty="0" smtClean="0"/>
              <a:t>Web API has protection out of the box if you add </a:t>
            </a:r>
            <a:r>
              <a:rPr lang="en-US" dirty="0" err="1" smtClean="0"/>
              <a:t>Microsoft.AspNet.WebApi.Cors</a:t>
            </a:r>
            <a:endParaRPr lang="en-US" dirty="0" smtClean="0"/>
          </a:p>
          <a:p>
            <a:r>
              <a:rPr lang="en-US" dirty="0" smtClean="0"/>
              <a:t>…and this time, that is sufficient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resource sharing (CORS)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11997"/>
            <a:ext cx="1666667" cy="166666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13" y="2911997"/>
            <a:ext cx="1666667" cy="166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721768" y="2518611"/>
            <a:ext cx="46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21768" y="3248526"/>
            <a:ext cx="4680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21768" y="4522517"/>
            <a:ext cx="46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21768" y="5252432"/>
            <a:ext cx="4680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1768" y="4683914"/>
            <a:ext cx="46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 OK? =&gt; Actual request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21768" y="2681164"/>
            <a:ext cx="46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Preflight request (OPTIONS)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21768" y="3330937"/>
            <a:ext cx="46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405 Method not allowed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Install-Package </a:t>
            </a:r>
            <a:r>
              <a:rPr lang="en-US" dirty="0" err="1" smtClean="0"/>
              <a:t>Microsoft.AspNet.WebApi.Cors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config.EnableCors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Add [</a:t>
            </a:r>
            <a:r>
              <a:rPr lang="en-US" dirty="0" err="1" smtClean="0"/>
              <a:t>EnableCors</a:t>
            </a:r>
            <a:r>
              <a:rPr lang="en-US" dirty="0" smtClean="0"/>
              <a:t>] on controllers/actions</a:t>
            </a:r>
          </a:p>
          <a:p>
            <a:r>
              <a:rPr lang="en-US" dirty="0" smtClean="0"/>
              <a:t>Use a custom implementation for configuration profiles, like the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Cors.ConfigProfiles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5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 (CSP)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where resources on your web application can be loaded from</a:t>
            </a:r>
          </a:p>
          <a:p>
            <a:r>
              <a:rPr lang="en-US" dirty="0" smtClean="0"/>
              <a:t>To prevent malicious </a:t>
            </a:r>
            <a:r>
              <a:rPr lang="en-US" dirty="0" err="1" smtClean="0"/>
              <a:t>javascript</a:t>
            </a:r>
            <a:r>
              <a:rPr lang="en-US" dirty="0" smtClean="0"/>
              <a:t> or CSS injection from bad ads</a:t>
            </a:r>
          </a:p>
          <a:p>
            <a:pPr lvl="1"/>
            <a:r>
              <a:rPr lang="en-US" dirty="0" smtClean="0"/>
              <a:t>Or custom scripting in the browser console</a:t>
            </a:r>
          </a:p>
          <a:p>
            <a:pPr lvl="1"/>
            <a:r>
              <a:rPr lang="en-US" dirty="0" smtClean="0"/>
              <a:t>Or loading your web app in a frame</a:t>
            </a:r>
          </a:p>
          <a:p>
            <a:pPr lvl="1"/>
            <a:r>
              <a:rPr lang="en-US" dirty="0" smtClean="0"/>
              <a:t>…</a:t>
            </a:r>
          </a:p>
          <a:p>
            <a:pPr marL="201168" lvl="1" indent="0">
              <a:buNone/>
            </a:pPr>
            <a:r>
              <a:rPr lang="en-US" dirty="0" smtClean="0"/>
              <a:t>Alas, no real support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6947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7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Hi, I’m Wesley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62" y="757881"/>
            <a:ext cx="3552568" cy="35525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icons.iconarchive.com/icons/icons8/ios7/512/Logos-Twitt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7" y="1836533"/>
            <a:ext cx="520143" cy="5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8/8e/Globe_icon_4.svg/1000px-Globe_icon_4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7" y="2528512"/>
            <a:ext cx="520143" cy="5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8669" y="1865771"/>
            <a:ext cx="211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WesleyCabus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8669" y="2528512"/>
            <a:ext cx="310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https://wesleycabus.be</a:t>
            </a:r>
            <a:endParaRPr lang="en-US" sz="2400" dirty="0"/>
          </a:p>
        </p:txBody>
      </p:sp>
      <p:pic>
        <p:nvPicPr>
          <p:cNvPr id="1032" name="Picture 8" descr="https://upload.wikimedia.org/wikipedia/commons/thumb/3/3d/Envelope_font_awesome.svg/1024px-Envelope_font_awesom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7" y="3220491"/>
            <a:ext cx="520143" cy="5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08668" y="3249729"/>
            <a:ext cx="417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wesley.cabus@realdolmen.com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r>
              <a:rPr lang="en-US" dirty="0" smtClean="0"/>
              <a:t>security policy </a:t>
            </a:r>
            <a:r>
              <a:rPr lang="en-US" dirty="0"/>
              <a:t>(CSP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Content-Security-Policy or Content-Security-Policy-Report-Only</a:t>
            </a:r>
          </a:p>
          <a:p>
            <a:r>
              <a:rPr lang="en-US" dirty="0" smtClean="0"/>
              <a:t>Add the Content-Security-Policy (or report only) header to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Or: Install-Package </a:t>
            </a:r>
            <a:r>
              <a:rPr lang="en-US" dirty="0" err="1" smtClean="0"/>
              <a:t>NWebSec</a:t>
            </a:r>
            <a:r>
              <a:rPr lang="en-US" dirty="0" smtClean="0"/>
              <a:t> + </a:t>
            </a:r>
            <a:r>
              <a:rPr lang="en-US" dirty="0" err="1" smtClean="0"/>
              <a:t>NWebSec.Mvc</a:t>
            </a:r>
            <a:endParaRPr lang="en-US" dirty="0" smtClean="0"/>
          </a:p>
          <a:p>
            <a:r>
              <a:rPr lang="en-US" dirty="0" smtClean="0"/>
              <a:t>Use report-only to test, add report-</a:t>
            </a:r>
            <a:r>
              <a:rPr lang="en-US" dirty="0" err="1" smtClean="0"/>
              <a:t>uri</a:t>
            </a:r>
            <a:r>
              <a:rPr lang="en-US" dirty="0" smtClean="0"/>
              <a:t> in production</a:t>
            </a:r>
          </a:p>
          <a:p>
            <a:r>
              <a:rPr lang="en-US" dirty="0" smtClean="0">
                <a:hlinkClick r:id="rId2"/>
              </a:rPr>
              <a:t>http://content-security-policy.com/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https://report-uri.io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strict transport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0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strict transport security (HSTS)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malicious networks of hijacking your website by downgrading it to HTTP</a:t>
            </a:r>
          </a:p>
        </p:txBody>
      </p:sp>
    </p:spTree>
    <p:extLst>
      <p:ext uri="{BB962C8B-B14F-4D97-AF65-F5344CB8AC3E}">
        <p14:creationId xmlns:p14="http://schemas.microsoft.com/office/powerpoint/2010/main" val="26472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4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strict transport security (HSTS)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Strict-Transport-Security header in </a:t>
            </a:r>
            <a:r>
              <a:rPr lang="en-US" dirty="0" err="1" smtClean="0"/>
              <a:t>web.config</a:t>
            </a:r>
            <a:r>
              <a:rPr lang="en-US" dirty="0" smtClean="0"/>
              <a:t> (or use </a:t>
            </a:r>
            <a:r>
              <a:rPr lang="en-US" dirty="0" err="1" smtClean="0"/>
              <a:t>NWebSec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Preload! Browser will do a local redirect (307) without ever hitting the network!</a:t>
            </a:r>
          </a:p>
          <a:p>
            <a:r>
              <a:rPr lang="en-US" dirty="0" smtClean="0">
                <a:hlinkClick r:id="rId2"/>
              </a:rPr>
              <a:t>https://hstspreload.appspot.com/</a:t>
            </a:r>
            <a:endParaRPr lang="en-US" dirty="0" smtClean="0"/>
          </a:p>
          <a:p>
            <a:r>
              <a:rPr lang="en-US" dirty="0" smtClean="0"/>
              <a:t>chrome://net-internals/#hsts</a:t>
            </a:r>
          </a:p>
        </p:txBody>
      </p:sp>
    </p:spTree>
    <p:extLst>
      <p:ext uri="{BB962C8B-B14F-4D97-AF65-F5344CB8AC3E}">
        <p14:creationId xmlns:p14="http://schemas.microsoft.com/office/powerpoint/2010/main" val="10709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public key pinning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HPKP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0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public key pinning (HPKP)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MITM (man in the middle) attacks by specifying a chain of certificates</a:t>
            </a:r>
          </a:p>
          <a:p>
            <a:r>
              <a:rPr lang="en-US" dirty="0" smtClean="0"/>
              <a:t>Only certificates who match this chain are allowed for the domain</a:t>
            </a:r>
          </a:p>
          <a:p>
            <a:r>
              <a:rPr lang="en-US" dirty="0" smtClean="0"/>
              <a:t>Browser will fail to load your website if SSL certs mismatch!</a:t>
            </a:r>
          </a:p>
        </p:txBody>
      </p:sp>
    </p:spTree>
    <p:extLst>
      <p:ext uri="{BB962C8B-B14F-4D97-AF65-F5344CB8AC3E}">
        <p14:creationId xmlns:p14="http://schemas.microsoft.com/office/powerpoint/2010/main" val="22989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HPKP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9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public key pinning (HPKP)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Public-Key-Pins header in </a:t>
            </a:r>
            <a:r>
              <a:rPr lang="en-US" dirty="0" err="1" smtClean="0"/>
              <a:t>web.config</a:t>
            </a:r>
            <a:r>
              <a:rPr lang="en-US" dirty="0" smtClean="0"/>
              <a:t> (or use </a:t>
            </a:r>
            <a:r>
              <a:rPr lang="en-US" dirty="0" err="1" smtClean="0"/>
              <a:t>NWebSec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the Public-Key-Pins-Report-Only to test!</a:t>
            </a:r>
          </a:p>
          <a:p>
            <a:r>
              <a:rPr lang="en-US" dirty="0" smtClean="0"/>
              <a:t>You need at least two pins and a backup pin</a:t>
            </a:r>
          </a:p>
          <a:p>
            <a:r>
              <a:rPr lang="en-US" dirty="0" smtClean="0"/>
              <a:t>Can be hard to get it right, so start with report-only and a small max-age!</a:t>
            </a:r>
          </a:p>
          <a:p>
            <a:r>
              <a:rPr lang="en-US" dirty="0" smtClean="0"/>
              <a:t>Use report-</a:t>
            </a:r>
            <a:r>
              <a:rPr lang="en-US" dirty="0" err="1" smtClean="0"/>
              <a:t>uri</a:t>
            </a:r>
            <a:r>
              <a:rPr lang="en-US" dirty="0" smtClean="0"/>
              <a:t> in production!</a:t>
            </a:r>
          </a:p>
          <a:p>
            <a:r>
              <a:rPr lang="en-US" dirty="0" smtClean="0"/>
              <a:t>Doesn’t work/protect against locally trusted root certificates</a:t>
            </a:r>
          </a:p>
        </p:txBody>
      </p:sp>
    </p:spTree>
    <p:extLst>
      <p:ext uri="{BB962C8B-B14F-4D97-AF65-F5344CB8AC3E}">
        <p14:creationId xmlns:p14="http://schemas.microsoft.com/office/powerpoint/2010/main" val="2152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</a:t>
            </a:r>
          </a:p>
          <a:p>
            <a:r>
              <a:rPr lang="en-US" dirty="0" smtClean="0"/>
              <a:t>CSRF/XSRF</a:t>
            </a:r>
          </a:p>
          <a:p>
            <a:r>
              <a:rPr lang="en-US" dirty="0" smtClean="0"/>
              <a:t>CORS</a:t>
            </a:r>
          </a:p>
          <a:p>
            <a:r>
              <a:rPr lang="en-US" dirty="0" smtClean="0"/>
              <a:t>CSP</a:t>
            </a:r>
          </a:p>
          <a:p>
            <a:r>
              <a:rPr lang="en-US" dirty="0" smtClean="0"/>
              <a:t>HSTS</a:t>
            </a:r>
          </a:p>
          <a:p>
            <a:r>
              <a:rPr lang="en-US" dirty="0" smtClean="0"/>
              <a:t>HPKP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6" b="14956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1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</a:t>
            </a:r>
            <a:r>
              <a:rPr lang="en-US" dirty="0" err="1" smtClean="0"/>
              <a:t>javascript</a:t>
            </a:r>
            <a:r>
              <a:rPr lang="en-US" dirty="0" smtClean="0"/>
              <a:t> by abusing forms or query strings</a:t>
            </a:r>
          </a:p>
          <a:p>
            <a:r>
              <a:rPr lang="en-US" dirty="0" smtClean="0"/>
              <a:t>MVC has protection out of the box</a:t>
            </a:r>
          </a:p>
          <a:p>
            <a:r>
              <a:rPr lang="en-US" dirty="0" smtClean="0"/>
              <a:t>… but it’s not always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per action (or controller): [</a:t>
            </a:r>
            <a:r>
              <a:rPr lang="en-US" dirty="0" err="1" smtClean="0"/>
              <a:t>ValidateInput</a:t>
            </a:r>
            <a:r>
              <a:rPr lang="en-US" dirty="0" smtClean="0"/>
              <a:t>(false)]</a:t>
            </a:r>
          </a:p>
          <a:p>
            <a:r>
              <a:rPr lang="en-US" dirty="0" smtClean="0"/>
              <a:t>Disable in model on property level: [</a:t>
            </a:r>
            <a:r>
              <a:rPr lang="en-US" dirty="0" err="1" smtClean="0"/>
              <a:t>AllowHtml</a:t>
            </a:r>
            <a:r>
              <a:rPr lang="en-US" dirty="0" smtClean="0"/>
              <a:t>]</a:t>
            </a:r>
          </a:p>
          <a:p>
            <a:r>
              <a:rPr lang="en-US" dirty="0" smtClean="0"/>
              <a:t>Use a custom solution to sanitize the input, or use a </a:t>
            </a:r>
            <a:r>
              <a:rPr lang="en-US" dirty="0" err="1" smtClean="0"/>
              <a:t>NuGet</a:t>
            </a:r>
            <a:r>
              <a:rPr lang="en-US" dirty="0" smtClean="0"/>
              <a:t> package like </a:t>
            </a:r>
            <a:r>
              <a:rPr lang="en-US" dirty="0" err="1" smtClean="0"/>
              <a:t>HtmlSanitizer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CSRF/XSRF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(CSRF/XSRF)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form data (GET/POST) across domains</a:t>
            </a:r>
          </a:p>
          <a:p>
            <a:pPr lvl="1"/>
            <a:r>
              <a:rPr lang="en-US" dirty="0" smtClean="0"/>
              <a:t>Because you’re sending data to the original domain, the browser will also send your cookies!</a:t>
            </a:r>
          </a:p>
          <a:p>
            <a:r>
              <a:rPr lang="en-US" dirty="0" smtClean="0"/>
              <a:t>MVC has protection out of the box</a:t>
            </a:r>
          </a:p>
          <a:p>
            <a:r>
              <a:rPr lang="en-US" dirty="0" smtClean="0"/>
              <a:t>… but it’s not always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581</Words>
  <Application>Microsoft Office PowerPoint</Application>
  <PresentationFormat>Widescreen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</vt:lpstr>
      <vt:lpstr>Securing ASP.NET</vt:lpstr>
      <vt:lpstr>Hi, I’m Wesley</vt:lpstr>
      <vt:lpstr>Agenda</vt:lpstr>
      <vt:lpstr>Cross-site scripting</vt:lpstr>
      <vt:lpstr>Cross-site scripting (XSS)</vt:lpstr>
      <vt:lpstr>Demo</vt:lpstr>
      <vt:lpstr>Cross-site scripting (XSS)</vt:lpstr>
      <vt:lpstr>Cross-site request forgery</vt:lpstr>
      <vt:lpstr>Cross-site request forgery (CSRF/XSRF)</vt:lpstr>
      <vt:lpstr>Demo</vt:lpstr>
      <vt:lpstr>Cross-site request forgery (CSRF/XSRF)</vt:lpstr>
      <vt:lpstr>Cross-origin resource sharing</vt:lpstr>
      <vt:lpstr>Cross-origin resource sharing (CORS)</vt:lpstr>
      <vt:lpstr>Cross-origin resource sharing (CORS)</vt:lpstr>
      <vt:lpstr>Demo</vt:lpstr>
      <vt:lpstr>Cross-origin resource sharing (CORS)</vt:lpstr>
      <vt:lpstr>Content security policy</vt:lpstr>
      <vt:lpstr>Content security policy (CSP)</vt:lpstr>
      <vt:lpstr>Demo</vt:lpstr>
      <vt:lpstr>Content security policy (CSP)</vt:lpstr>
      <vt:lpstr>HTTP strict transport security</vt:lpstr>
      <vt:lpstr>HTTP strict transport security (HSTS)</vt:lpstr>
      <vt:lpstr>Demo</vt:lpstr>
      <vt:lpstr>HTTP strict transport security (HSTS)</vt:lpstr>
      <vt:lpstr>HTTP public key pinning</vt:lpstr>
      <vt:lpstr>HTTP public key pinning (HPKP)</vt:lpstr>
      <vt:lpstr>Demo</vt:lpstr>
      <vt:lpstr>HTTP public key pinning (HPKP)</vt:lpstr>
      <vt:lpstr>Questions?</vt:lpstr>
      <vt:lpstr>Thank you!</vt:lpstr>
    </vt:vector>
  </TitlesOfParts>
  <Company>RealDolmen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ASP.NET</dc:title>
  <dc:creator>Wesley Cabus</dc:creator>
  <cp:lastModifiedBy>Wesley Cabus</cp:lastModifiedBy>
  <cp:revision>9</cp:revision>
  <dcterms:created xsi:type="dcterms:W3CDTF">2016-06-01T18:50:25Z</dcterms:created>
  <dcterms:modified xsi:type="dcterms:W3CDTF">2016-06-01T20:13:23Z</dcterms:modified>
</cp:coreProperties>
</file>