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945" r:id="rId2"/>
    <p:sldId id="780" r:id="rId3"/>
    <p:sldId id="837" r:id="rId4"/>
    <p:sldId id="262" r:id="rId5"/>
    <p:sldId id="840" r:id="rId6"/>
    <p:sldId id="841" r:id="rId7"/>
    <p:sldId id="842" r:id="rId8"/>
    <p:sldId id="835" r:id="rId9"/>
    <p:sldId id="276" r:id="rId10"/>
    <p:sldId id="272" r:id="rId11"/>
    <p:sldId id="269" r:id="rId12"/>
    <p:sldId id="846" r:id="rId13"/>
    <p:sldId id="836" r:id="rId14"/>
    <p:sldId id="942" r:id="rId15"/>
    <p:sldId id="848" r:id="rId16"/>
    <p:sldId id="268" r:id="rId17"/>
  </p:sldIdLst>
  <p:sldSz cx="12190413" cy="6859588"/>
  <p:notesSz cx="6669088" cy="9926638"/>
  <p:defaultTextStyle>
    <a:defPPr>
      <a:defRPr lang="zh-CN"/>
    </a:defPPr>
    <a:lvl1pPr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542925" indent="-15875"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087438" indent="-34925"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630363" indent="-52388"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174875" indent="-71438"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E23"/>
    <a:srgbClr val="D60026"/>
    <a:srgbClr val="405440"/>
    <a:srgbClr val="262626"/>
    <a:srgbClr val="7F7F7F"/>
    <a:srgbClr val="404040"/>
    <a:srgbClr val="E28304"/>
    <a:srgbClr val="D9D9D9"/>
    <a:srgbClr val="C0CEDA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14" autoAdjust="0"/>
    <p:restoredTop sz="78741" autoAdjust="0"/>
  </p:normalViewPr>
  <p:slideViewPr>
    <p:cSldViewPr>
      <p:cViewPr varScale="1">
        <p:scale>
          <a:sx n="68" d="100"/>
          <a:sy n="68" d="100"/>
        </p:scale>
        <p:origin x="1109" y="82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403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年销售额</c:v>
                </c:pt>
              </c:strCache>
            </c:strRef>
          </c:tx>
          <c:spPr>
            <a:ln w="38100" cap="flat" cmpd="sng" algn="ctr">
              <a:solidFill>
                <a:srgbClr val="D6002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lt1"/>
              </a:solidFill>
              <a:ln w="38100" cap="flat" cmpd="sng" algn="ctr">
                <a:solidFill>
                  <a:srgbClr val="D60026"/>
                </a:solidFill>
                <a:prstDash val="solid"/>
              </a:ln>
              <a:effectLst/>
            </c:spPr>
          </c:marker>
          <c:dPt>
            <c:idx val="4"/>
            <c:marker>
              <c:symbol val="circle"/>
              <c:size val="5"/>
              <c:spPr>
                <a:solidFill>
                  <a:schemeClr val="lt1"/>
                </a:solidFill>
                <a:ln w="38100" cap="flat" cmpd="sng" algn="ctr">
                  <a:solidFill>
                    <a:srgbClr val="D60026"/>
                  </a:solidFill>
                  <a:prstDash val="solid"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9BB0-4233-8651-2371D263633A}"/>
              </c:ext>
            </c:extLst>
          </c:dPt>
          <c:cat>
            <c:numRef>
              <c:f>Sheet1!$A$2:$A$6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1.78</c:v>
                </c:pt>
                <c:pt idx="1">
                  <c:v>3.04</c:v>
                </c:pt>
                <c:pt idx="2">
                  <c:v>5.6</c:v>
                </c:pt>
                <c:pt idx="3">
                  <c:v>16.600000000000001</c:v>
                </c:pt>
                <c:pt idx="4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73-40E6-AFBF-C1BA978AB7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716432"/>
        <c:axId val="307251200"/>
      </c:lineChart>
      <c:catAx>
        <c:axId val="201716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7251200"/>
        <c:crosses val="autoZero"/>
        <c:auto val="1"/>
        <c:lblAlgn val="ctr"/>
        <c:lblOffset val="100"/>
        <c:noMultiLvlLbl val="0"/>
      </c:catAx>
      <c:valAx>
        <c:axId val="307251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716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058925113236408E-2"/>
          <c:y val="8.476335769955054E-2"/>
          <c:w val="0.89205560731643874"/>
          <c:h val="0.802724848318543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Shipment Growth(Kpcs)</c:v>
                </c:pt>
              </c:strCache>
            </c:strRef>
          </c:tx>
          <c:spPr>
            <a:solidFill>
              <a:srgbClr val="D6002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74AB-485C-A1D6-A25910C98263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4AB-485C-A1D6-A25910C98263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74AB-485C-A1D6-A25910C98263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74AB-485C-A1D6-A25910C98263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74AB-485C-A1D6-A25910C98263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74AB-485C-A1D6-A25910C98263}"/>
              </c:ext>
            </c:extLst>
          </c:dPt>
          <c:cat>
            <c:numRef>
              <c:f>Sheet1!$A$2:$A$6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532</c:v>
                </c:pt>
                <c:pt idx="1">
                  <c:v>995</c:v>
                </c:pt>
                <c:pt idx="2">
                  <c:v>1570</c:v>
                </c:pt>
                <c:pt idx="3">
                  <c:v>3620</c:v>
                </c:pt>
                <c:pt idx="4">
                  <c:v>4784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4AB-485C-A1D6-A25910C982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7251984"/>
        <c:axId val="307252376"/>
      </c:barChart>
      <c:catAx>
        <c:axId val="307251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7252376"/>
        <c:crosses val="autoZero"/>
        <c:auto val="1"/>
        <c:lblAlgn val="ctr"/>
        <c:lblOffset val="100"/>
        <c:noMultiLvlLbl val="0"/>
      </c:catAx>
      <c:valAx>
        <c:axId val="307252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7251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EBF6B-9ECF-4206-9E94-765F75D31041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14DD4-8DF1-4851-B0EF-F5520E07A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453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838" cy="495300"/>
          </a:xfrm>
          <a:prstGeom prst="rect">
            <a:avLst/>
          </a:prstGeom>
        </p:spPr>
        <p:txBody>
          <a:bodyPr vert="horz" lIns="94829" tIns="47414" rIns="94829" bIns="47414" rtlCol="0"/>
          <a:lstStyle>
            <a:lvl1pPr algn="l" defTabSz="816149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5300"/>
          </a:xfrm>
          <a:prstGeom prst="rect">
            <a:avLst/>
          </a:prstGeom>
        </p:spPr>
        <p:txBody>
          <a:bodyPr vert="horz" lIns="94829" tIns="47414" rIns="94829" bIns="47414" rtlCol="0"/>
          <a:lstStyle>
            <a:lvl1pPr algn="r" defTabSz="816149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0C3A6B0-5D57-4D84-9807-DD13F365EB9E}" type="datetimeFigureOut">
              <a:rPr lang="zh-CN" altLang="en-US"/>
              <a:pPr>
                <a:defRPr/>
              </a:pPr>
              <a:t>2022/11/7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9" tIns="47414" rIns="94829" bIns="4741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4829" tIns="47414" rIns="94829" bIns="4741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90838" cy="495300"/>
          </a:xfrm>
          <a:prstGeom prst="rect">
            <a:avLst/>
          </a:prstGeom>
        </p:spPr>
        <p:txBody>
          <a:bodyPr vert="horz" lIns="94829" tIns="47414" rIns="94829" bIns="47414" rtlCol="0" anchor="b"/>
          <a:lstStyle>
            <a:lvl1pPr algn="l" defTabSz="816149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5300"/>
          </a:xfrm>
          <a:prstGeom prst="rect">
            <a:avLst/>
          </a:prstGeom>
        </p:spPr>
        <p:txBody>
          <a:bodyPr vert="horz" lIns="94829" tIns="47414" rIns="94829" bIns="47414" rtlCol="0" anchor="b"/>
          <a:lstStyle>
            <a:lvl1pPr algn="r" defTabSz="816149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30DF973-DCA0-4DB0-92C3-E684E721AA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094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23875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4933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7638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10026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629140" algn="l" defTabSz="10516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154966" algn="l" defTabSz="10516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680795" algn="l" defTabSz="10516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206623" algn="l" defTabSz="10516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大标题</a:t>
            </a:r>
            <a:r>
              <a:rPr lang="en-US" altLang="zh-CN" dirty="0"/>
              <a:t>:</a:t>
            </a:r>
            <a:r>
              <a:rPr lang="en-US" altLang="zh-CN" baseline="0" dirty="0"/>
              <a:t> </a:t>
            </a:r>
            <a:r>
              <a:rPr lang="zh-CN" altLang="en-US" dirty="0"/>
              <a:t>黑体 </a:t>
            </a:r>
            <a:r>
              <a:rPr lang="en-US" altLang="zh-CN" dirty="0"/>
              <a:t>32</a:t>
            </a:r>
            <a:r>
              <a:rPr lang="zh-CN" altLang="en-US" dirty="0"/>
              <a:t>号字体   色号：</a:t>
            </a:r>
            <a:r>
              <a:rPr lang="en-US" altLang="zh-CN" dirty="0"/>
              <a:t> R210</a:t>
            </a:r>
            <a:r>
              <a:rPr lang="en-US" altLang="zh-CN" baseline="0" dirty="0"/>
              <a:t> G0 B48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大标题</a:t>
            </a:r>
            <a:r>
              <a:rPr lang="en-US" altLang="zh-CN" dirty="0"/>
              <a:t>: </a:t>
            </a:r>
            <a:r>
              <a:rPr lang="zh-CN" altLang="en-US" dirty="0"/>
              <a:t>中文黑体 </a:t>
            </a:r>
            <a:r>
              <a:rPr lang="en-US" altLang="zh-CN" dirty="0"/>
              <a:t>32</a:t>
            </a:r>
            <a:r>
              <a:rPr lang="zh-CN" altLang="en-US" dirty="0"/>
              <a:t>号字体    色号：</a:t>
            </a:r>
            <a:r>
              <a:rPr lang="en-US" altLang="zh-CN" dirty="0"/>
              <a:t> R38</a:t>
            </a:r>
            <a:r>
              <a:rPr lang="en-US" altLang="zh-CN" baseline="0" dirty="0"/>
              <a:t> G38 B38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656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599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929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885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431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大标题</a:t>
            </a:r>
            <a:r>
              <a:rPr lang="en-US" altLang="zh-CN" dirty="0"/>
              <a:t>:</a:t>
            </a:r>
            <a:r>
              <a:rPr lang="en-US" altLang="zh-CN" baseline="0" dirty="0"/>
              <a:t> </a:t>
            </a:r>
            <a:r>
              <a:rPr lang="zh-CN" altLang="en-US" dirty="0"/>
              <a:t>黑体 </a:t>
            </a:r>
            <a:r>
              <a:rPr lang="en-US" altLang="zh-CN" dirty="0"/>
              <a:t>32</a:t>
            </a:r>
            <a:r>
              <a:rPr lang="zh-CN" altLang="en-US" dirty="0"/>
              <a:t>号字体   色号：</a:t>
            </a:r>
            <a:r>
              <a:rPr lang="en-US" altLang="zh-CN" dirty="0"/>
              <a:t> R210</a:t>
            </a:r>
            <a:r>
              <a:rPr lang="en-US" altLang="zh-CN" baseline="0" dirty="0"/>
              <a:t> G0 B48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大标题</a:t>
            </a:r>
            <a:r>
              <a:rPr lang="en-US" altLang="zh-CN" dirty="0"/>
              <a:t>: </a:t>
            </a:r>
            <a:r>
              <a:rPr lang="zh-CN" altLang="en-US" dirty="0"/>
              <a:t>中文黑体 </a:t>
            </a:r>
            <a:r>
              <a:rPr lang="en-US" altLang="zh-CN" dirty="0"/>
              <a:t>32</a:t>
            </a:r>
            <a:r>
              <a:rPr lang="zh-CN" altLang="en-US" dirty="0"/>
              <a:t>号字体    色号：</a:t>
            </a:r>
            <a:r>
              <a:rPr lang="en-US" altLang="zh-CN" dirty="0"/>
              <a:t> R38</a:t>
            </a:r>
            <a:r>
              <a:rPr lang="en-US" altLang="zh-CN" baseline="0" dirty="0"/>
              <a:t> G38 B38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266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82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大标题</a:t>
            </a:r>
            <a:r>
              <a:rPr lang="en-US" altLang="zh-CN" dirty="0"/>
              <a:t>:</a:t>
            </a:r>
            <a:r>
              <a:rPr lang="en-US" altLang="zh-CN" baseline="0" dirty="0"/>
              <a:t> </a:t>
            </a:r>
            <a:r>
              <a:rPr lang="zh-CN" altLang="en-US" dirty="0"/>
              <a:t>黑体 </a:t>
            </a:r>
            <a:r>
              <a:rPr lang="en-US" altLang="zh-CN" dirty="0"/>
              <a:t>32</a:t>
            </a:r>
            <a:r>
              <a:rPr lang="zh-CN" altLang="en-US" dirty="0"/>
              <a:t>号字体   色号：</a:t>
            </a:r>
            <a:r>
              <a:rPr lang="en-US" altLang="zh-CN" dirty="0"/>
              <a:t> R210</a:t>
            </a:r>
            <a:r>
              <a:rPr lang="en-US" altLang="zh-CN" baseline="0" dirty="0"/>
              <a:t> G0 B48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大标题</a:t>
            </a:r>
            <a:r>
              <a:rPr lang="en-US" altLang="zh-CN" dirty="0"/>
              <a:t>: </a:t>
            </a:r>
            <a:r>
              <a:rPr lang="zh-CN" altLang="en-US" dirty="0"/>
              <a:t>中文黑体 </a:t>
            </a:r>
            <a:r>
              <a:rPr lang="en-US" altLang="zh-CN" dirty="0"/>
              <a:t>32</a:t>
            </a:r>
            <a:r>
              <a:rPr lang="zh-CN" altLang="en-US" dirty="0"/>
              <a:t>号字体    色号：</a:t>
            </a:r>
            <a:r>
              <a:rPr lang="en-US" altLang="zh-CN" dirty="0"/>
              <a:t> R38</a:t>
            </a:r>
            <a:r>
              <a:rPr lang="en-US" altLang="zh-CN" baseline="0" dirty="0"/>
              <a:t> G38 B38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53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4"/>
          <p:cNvPicPr>
            <a:picLocks noChangeAspect="1" noChangeArrowheads="1"/>
          </p:cNvPicPr>
          <p:nvPr userDrawn="1"/>
        </p:nvPicPr>
        <p:blipFill>
          <a:blip r:embed="rId2"/>
          <a:srcRect l="15816"/>
          <a:stretch>
            <a:fillRect/>
          </a:stretch>
        </p:blipFill>
        <p:spPr bwMode="auto">
          <a:xfrm>
            <a:off x="0" y="847725"/>
            <a:ext cx="7067550" cy="536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2"/>
          <p:cNvSpPr txBox="1">
            <a:spLocks noChangeArrowheads="1"/>
          </p:cNvSpPr>
          <p:nvPr userDrawn="1"/>
        </p:nvSpPr>
        <p:spPr bwMode="auto">
          <a:xfrm>
            <a:off x="7838293" y="6383338"/>
            <a:ext cx="3789362" cy="2857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eaLnBrk="0" hangingPunct="0"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zh-CN" sz="100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© </a:t>
            </a:r>
            <a:r>
              <a:rPr lang="zh-CN" altLang="en-US" sz="1000" b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上海移远通信技术股份有限公司</a:t>
            </a:r>
            <a:r>
              <a:rPr lang="en-US" altLang="zh-CN" sz="1000" b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. </a:t>
            </a:r>
            <a:r>
              <a:rPr lang="zh-CN" altLang="en-US" sz="1000" b="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版权所有</a:t>
            </a:r>
            <a:endParaRPr lang="en-US" altLang="zh-CN" sz="1000" b="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2941" y="3352393"/>
            <a:ext cx="9086777" cy="434591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buNone/>
              <a:defRPr sz="21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dirty="0"/>
              <a:t>单击此处编辑母版副标题样式</a:t>
            </a:r>
            <a:endParaRPr lang="en-US" altLang="zh-CN" dirty="0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23024" y="2470389"/>
            <a:ext cx="9377214" cy="487099"/>
          </a:xfrm>
          <a:prstGeom prst="rect">
            <a:avLst/>
          </a:prstGeom>
        </p:spPr>
        <p:txBody>
          <a:bodyPr/>
          <a:lstStyle>
            <a:lvl1pPr algn="r">
              <a:defRPr sz="5400" b="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4" name="文本占位符 26"/>
          <p:cNvSpPr>
            <a:spLocks noGrp="1"/>
          </p:cNvSpPr>
          <p:nvPr>
            <p:ph type="body" sz="quarter" idx="10"/>
          </p:nvPr>
        </p:nvSpPr>
        <p:spPr>
          <a:xfrm>
            <a:off x="7168259" y="4713949"/>
            <a:ext cx="4338673" cy="285367"/>
          </a:xfrm>
          <a:prstGeom prst="rect">
            <a:avLst/>
          </a:prstGeom>
        </p:spPr>
        <p:txBody>
          <a:bodyPr anchor="ctr"/>
          <a:lstStyle>
            <a:lvl1pPr marL="414455" marR="0" indent="-414455" algn="r" defTabSz="1051655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7168207" y="5075312"/>
            <a:ext cx="4338651" cy="280713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3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CA8CE2-735F-4CBD-9BCB-E0E6618F7D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558" y="16936"/>
            <a:ext cx="2764420" cy="9353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20"/>
          <p:cNvSpPr>
            <a:spLocks noGrp="1"/>
          </p:cNvSpPr>
          <p:nvPr>
            <p:ph type="title"/>
          </p:nvPr>
        </p:nvSpPr>
        <p:spPr>
          <a:xfrm>
            <a:off x="87" y="549474"/>
            <a:ext cx="11062648" cy="27916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en-US" altLang="zh-CN" dirty="0" err="1"/>
              <a:t>Mastertitelformat</a:t>
            </a:r>
            <a:r>
              <a:rPr lang="en-US" altLang="zh-CN" dirty="0"/>
              <a:t> </a:t>
            </a:r>
            <a:r>
              <a:rPr lang="en-US" altLang="zh-CN" dirty="0" err="1"/>
              <a:t>bearbeiten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占位符 20"/>
          <p:cNvSpPr>
            <a:spLocks noGrp="1"/>
          </p:cNvSpPr>
          <p:nvPr>
            <p:ph type="title"/>
          </p:nvPr>
        </p:nvSpPr>
        <p:spPr>
          <a:xfrm>
            <a:off x="436056" y="500836"/>
            <a:ext cx="11062648" cy="27916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36057" y="987124"/>
            <a:ext cx="11318300" cy="5234292"/>
          </a:xfrm>
          <a:prstGeom prst="rect">
            <a:avLst/>
          </a:prstGeom>
        </p:spPr>
        <p:txBody>
          <a:bodyPr/>
          <a:lstStyle>
            <a:lvl1pPr marL="414038" indent="-414038">
              <a:spcBef>
                <a:spcPts val="621"/>
              </a:spcBef>
              <a:buNone/>
              <a:defRPr sz="210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defRPr>
            </a:lvl1pPr>
            <a:lvl2pPr marL="231861" indent="-227721">
              <a:spcBef>
                <a:spcPts val="621"/>
              </a:spcBef>
              <a:buClr>
                <a:srgbClr val="FF0000"/>
              </a:buClr>
              <a:buSzPct val="120000"/>
              <a:buFont typeface="Arial" pitchFamily="34" charset="0"/>
              <a:buChar char="▪"/>
              <a:defRPr sz="210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defRPr>
            </a:lvl2pPr>
            <a:lvl3pPr marL="447161" indent="-215300">
              <a:spcBef>
                <a:spcPts val="517"/>
              </a:spcBef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Arial" pitchFamily="34" charset="0"/>
              <a:buChar char="▪"/>
              <a:defRPr sz="170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defRPr>
            </a:lvl3pPr>
            <a:lvl4pPr marL="662461" indent="-215300">
              <a:spcBef>
                <a:spcPts val="517"/>
              </a:spcBef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Arial" pitchFamily="34" charset="0"/>
              <a:buChar char="▪"/>
              <a:defRPr sz="170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defRPr>
            </a:lvl4pPr>
            <a:lvl5pPr marL="881901" indent="-215300">
              <a:spcBef>
                <a:spcPts val="517"/>
              </a:spcBef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Arial" pitchFamily="34" charset="0"/>
              <a:buChar char="▪"/>
              <a:defRPr sz="170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F:\备份\20170515\20170427132218494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90750" y="3431777"/>
            <a:ext cx="10011605" cy="287833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241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8">
            <a:extLst>
              <a:ext uri="{FF2B5EF4-FFF2-40B4-BE49-F238E27FC236}">
                <a16:creationId xmlns:a16="http://schemas.microsoft.com/office/drawing/2014/main" id="{E52AC10B-5090-9E4A-B264-890987482A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65" y="880"/>
            <a:ext cx="12187284" cy="6857828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269B49B5-50FD-DB47-BA98-AB90AD066BAE}"/>
              </a:ext>
            </a:extLst>
          </p:cNvPr>
          <p:cNvGrpSpPr/>
          <p:nvPr userDrawn="1"/>
        </p:nvGrpSpPr>
        <p:grpSpPr>
          <a:xfrm>
            <a:off x="118291" y="260984"/>
            <a:ext cx="11714860" cy="6573513"/>
            <a:chOff x="118306" y="260923"/>
            <a:chExt cx="11716385" cy="6571991"/>
          </a:xfrm>
        </p:grpSpPr>
        <p:sp>
          <p:nvSpPr>
            <p:cNvPr id="25" name="TextBox 18">
              <a:extLst>
                <a:ext uri="{FF2B5EF4-FFF2-40B4-BE49-F238E27FC236}">
                  <a16:creationId xmlns:a16="http://schemas.microsoft.com/office/drawing/2014/main" id="{03065B40-67B6-B243-B1DD-9D67DD8B2629}"/>
                </a:ext>
              </a:extLst>
            </p:cNvPr>
            <p:cNvSpPr txBox="1"/>
            <p:nvPr/>
          </p:nvSpPr>
          <p:spPr>
            <a:xfrm>
              <a:off x="428383" y="1457514"/>
              <a:ext cx="49487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rgbClr val="FA050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移</a:t>
              </a:r>
              <a:r>
                <a:rPr lang="zh-CN" altLang="en-US" sz="2800" b="1" dirty="0">
                  <a:solidFill>
                    <a:srgbClr val="FA050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联万物，志高行</a:t>
              </a:r>
              <a:r>
                <a:rPr lang="zh-CN" altLang="en-US" sz="4400" b="1" dirty="0">
                  <a:solidFill>
                    <a:srgbClr val="FA050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远</a:t>
              </a:r>
              <a:endParaRPr lang="en-US" altLang="zh-CN" sz="4400" b="1" dirty="0">
                <a:solidFill>
                  <a:srgbClr val="FA050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6" name="TextBox 19">
              <a:extLst>
                <a:ext uri="{FF2B5EF4-FFF2-40B4-BE49-F238E27FC236}">
                  <a16:creationId xmlns:a16="http://schemas.microsoft.com/office/drawing/2014/main" id="{1D3B9040-F0E1-BD4C-9915-AA0A38F1A8E4}"/>
                </a:ext>
              </a:extLst>
            </p:cNvPr>
            <p:cNvSpPr txBox="1"/>
            <p:nvPr/>
          </p:nvSpPr>
          <p:spPr>
            <a:xfrm>
              <a:off x="415702" y="2536735"/>
              <a:ext cx="5042989" cy="1531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33" indent="-17143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拥有行业最丰富、完整的产品线，一站式满足各种场景、各个地区的需求</a:t>
              </a:r>
              <a:endPara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171433" indent="-17143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采用全自动生产线、测试线，保障产品质量始终如一，同时具有超高性价比</a:t>
              </a:r>
              <a:endPara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171433" indent="-17143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建立了业内规模最大的研发团队，为客户提供及时、专业、贴心的技术支持服务</a:t>
              </a:r>
              <a:endPara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171433" indent="-17143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持续研发新技术、新产品，率先发布</a:t>
              </a:r>
              <a:r>
                <a:rPr lang="en-US" altLang="zh-CN" sz="1100" b="1" dirty="0">
                  <a:solidFill>
                    <a:schemeClr val="bg1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5G</a:t>
              </a:r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、</a:t>
              </a:r>
              <a:r>
                <a:rPr lang="en-US" altLang="zh-CN" sz="1100" b="1" dirty="0">
                  <a:solidFill>
                    <a:schemeClr val="bg1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NB-IoT</a:t>
              </a:r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、</a:t>
              </a:r>
              <a:r>
                <a:rPr lang="en-US" altLang="zh-CN" sz="1100" b="1" dirty="0">
                  <a:solidFill>
                    <a:schemeClr val="bg1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C-V2X</a:t>
              </a:r>
              <a:r>
                <a:rPr lang="zh-CN" altLang="en-US" sz="1100" b="1" dirty="0">
                  <a:solidFill>
                    <a:schemeClr val="bg1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等</a:t>
              </a:r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产品</a:t>
              </a:r>
              <a:endPara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285721" indent="-285721">
                <a:buFont typeface="Arial" panose="020B0604020202020204" pitchFamily="34" charset="0"/>
                <a:buChar char="•"/>
              </a:pP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0">
              <a:extLst>
                <a:ext uri="{FF2B5EF4-FFF2-40B4-BE49-F238E27FC236}">
                  <a16:creationId xmlns:a16="http://schemas.microsoft.com/office/drawing/2014/main" id="{7228C5C2-B57C-3F48-8E2C-533402F70D1A}"/>
                </a:ext>
              </a:extLst>
            </p:cNvPr>
            <p:cNvSpPr txBox="1"/>
            <p:nvPr/>
          </p:nvSpPr>
          <p:spPr>
            <a:xfrm>
              <a:off x="6203067" y="5909584"/>
              <a:ext cx="33661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上海市闵行区田林路</a:t>
              </a:r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1016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号科技绿洲</a:t>
              </a:r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期（</a:t>
              </a:r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区）</a:t>
              </a:r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5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号楼  </a:t>
              </a:r>
              <a:r>
                <a:rPr lang="en-US" altLang="zh-CN" sz="900" dirty="0">
                  <a:solidFill>
                    <a:schemeClr val="bg1"/>
                  </a:solidFill>
                  <a:cs typeface="Arial" panose="020B0604020202020204" pitchFamily="34" charset="0"/>
                </a:rPr>
                <a:t>200233</a:t>
              </a:r>
            </a:p>
            <a:p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联系电话</a:t>
              </a:r>
              <a:r>
                <a:rPr lang="zh-CN" altLang="en-US" sz="900" dirty="0">
                  <a:solidFill>
                    <a:schemeClr val="bg1"/>
                  </a:solidFill>
                  <a:cs typeface="Arial" panose="020B0604020202020204" pitchFamily="34" charset="0"/>
                </a:rPr>
                <a:t>：</a:t>
              </a:r>
              <a:r>
                <a:rPr lang="en-US" altLang="zh-CN" sz="900" b="1" dirty="0">
                  <a:solidFill>
                    <a:schemeClr val="bg1"/>
                  </a:solidFill>
                  <a:cs typeface="Arial" panose="020B0604020202020204" pitchFamily="34" charset="0"/>
                </a:rPr>
                <a:t>+86 21 5108 6236 </a:t>
              </a:r>
              <a:r>
                <a:rPr lang="zh-CN" altLang="en-US" sz="900" dirty="0">
                  <a:solidFill>
                    <a:schemeClr val="bg1"/>
                  </a:solidFill>
                  <a:cs typeface="Arial" panose="020B0604020202020204" pitchFamily="34" charset="0"/>
                </a:rPr>
                <a:t>    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电子邮件</a:t>
              </a:r>
              <a:r>
                <a:rPr lang="zh-CN" altLang="en-US" sz="900" dirty="0">
                  <a:solidFill>
                    <a:schemeClr val="bg1"/>
                  </a:solidFill>
                  <a:cs typeface="Arial" panose="020B0604020202020204" pitchFamily="34" charset="0"/>
                </a:rPr>
                <a:t>：</a:t>
              </a:r>
              <a:r>
                <a:rPr lang="en-US" altLang="zh-CN" sz="900" b="1" dirty="0">
                  <a:solidFill>
                    <a:schemeClr val="bg1"/>
                  </a:solidFill>
                  <a:cs typeface="Arial" panose="020B0604020202020204" pitchFamily="34" charset="0"/>
                </a:rPr>
                <a:t>info@quectel.com</a:t>
              </a:r>
              <a:r>
                <a:rPr lang="zh-CN" altLang="en-US" sz="900" b="1" dirty="0">
                  <a:solidFill>
                    <a:schemeClr val="bg1"/>
                  </a:solidFill>
                  <a:cs typeface="Arial" panose="020B0604020202020204" pitchFamily="34" charset="0"/>
                </a:rPr>
                <a:t> </a:t>
              </a:r>
              <a:endParaRPr lang="en-US" altLang="zh-CN" sz="9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技术支持</a:t>
              </a:r>
              <a:r>
                <a:rPr lang="zh-CN" altLang="en-US" sz="900" dirty="0">
                  <a:solidFill>
                    <a:schemeClr val="bg1"/>
                  </a:solidFill>
                  <a:cs typeface="Arial" panose="020B0604020202020204" pitchFamily="34" charset="0"/>
                </a:rPr>
                <a:t>：</a:t>
              </a:r>
              <a:r>
                <a:rPr lang="en-US" altLang="zh-CN" sz="900" b="1" dirty="0">
                  <a:solidFill>
                    <a:schemeClr val="bg1"/>
                  </a:solidFill>
                  <a:cs typeface="Arial" panose="020B0604020202020204" pitchFamily="34" charset="0"/>
                </a:rPr>
                <a:t>support@quectel.com </a:t>
              </a:r>
              <a:endParaRPr lang="en-US" altLang="zh-CN" sz="900" b="1" u="sng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r>
                <a:rPr lang="en-US" altLang="zh-CN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endParaRPr lang="en-US" altLang="zh-CN" sz="9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8" name="Picture 21" descr="A close up of a logo&#10;&#10;Description automatically generated">
              <a:extLst>
                <a:ext uri="{FF2B5EF4-FFF2-40B4-BE49-F238E27FC236}">
                  <a16:creationId xmlns:a16="http://schemas.microsoft.com/office/drawing/2014/main" id="{8386BB90-3A95-514A-933F-AC1E38595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-600000">
              <a:off x="465386" y="4133296"/>
              <a:ext cx="3651365" cy="1726290"/>
            </a:xfrm>
            <a:prstGeom prst="rect">
              <a:avLst/>
            </a:prstGeom>
          </p:spPr>
        </p:pic>
        <p:pic>
          <p:nvPicPr>
            <p:cNvPr id="29" name="Picture 23">
              <a:extLst>
                <a:ext uri="{FF2B5EF4-FFF2-40B4-BE49-F238E27FC236}">
                  <a16:creationId xmlns:a16="http://schemas.microsoft.com/office/drawing/2014/main" id="{7E0EC4F9-DE4B-1F46-A540-7F0B8D583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0171" y="260923"/>
              <a:ext cx="2874604" cy="973434"/>
            </a:xfrm>
            <a:prstGeom prst="rect">
              <a:avLst/>
            </a:prstGeom>
          </p:spPr>
        </p:pic>
        <p:pic>
          <p:nvPicPr>
            <p:cNvPr id="30" name="Picture 25">
              <a:extLst>
                <a:ext uri="{FF2B5EF4-FFF2-40B4-BE49-F238E27FC236}">
                  <a16:creationId xmlns:a16="http://schemas.microsoft.com/office/drawing/2014/main" id="{15FDA947-C2B9-6442-BB84-01C1F8C0F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306" y="5594607"/>
              <a:ext cx="3018334" cy="1022106"/>
            </a:xfrm>
            <a:prstGeom prst="rect">
              <a:avLst/>
            </a:prstGeom>
          </p:spPr>
        </p:pic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751A9FE-3380-A849-95CA-0BD8BCE06C45}"/>
                </a:ext>
              </a:extLst>
            </p:cNvPr>
            <p:cNvSpPr/>
            <p:nvPr/>
          </p:nvSpPr>
          <p:spPr>
            <a:xfrm>
              <a:off x="6203066" y="5363774"/>
              <a:ext cx="35702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全国热线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400 960 7678</a:t>
              </a:r>
              <a:endParaRPr lang="zh-CN" altLang="en-US" sz="2100" dirty="0">
                <a:solidFill>
                  <a:schemeClr val="bg1"/>
                </a:solidFill>
              </a:endParaRPr>
            </a:p>
          </p:txBody>
        </p:sp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4BDCE2DC-9A58-ED41-AAD2-0A87F567E5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0720087" y="5379871"/>
              <a:ext cx="958495" cy="958495"/>
            </a:xfrm>
            <a:prstGeom prst="rect">
              <a:avLst/>
            </a:prstGeom>
            <a:noFill/>
          </p:spPr>
        </p:pic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970EC7C-C5A1-804A-BCFA-94BCE015D6AA}"/>
                </a:ext>
              </a:extLst>
            </p:cNvPr>
            <p:cNvSpPr/>
            <p:nvPr/>
          </p:nvSpPr>
          <p:spPr>
            <a:xfrm>
              <a:off x="10548807" y="6467636"/>
              <a:ext cx="1285884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移远微信公众号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379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89F4B-5288-A94D-AEB3-3B38E6300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  <a:prstGeom prst="rect">
            <a:avLst/>
          </a:prstGeo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1CA1A-B9EA-FF42-A3DB-B16907669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94D9-769C-0944-8FB3-8CD1348C9D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</p:spPr>
        <p:txBody>
          <a:bodyPr/>
          <a:lstStyle/>
          <a:p>
            <a:fld id="{51C8B995-3DE7-E549-8BDA-3CE6F09CB4D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B58A3-EFEB-4741-9D2E-CB433CC9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CBC61-A05C-9346-9243-42628879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/>
          <a:lstStyle/>
          <a:p>
            <a:fld id="{51B2FD34-BE30-DA4D-86BE-75D6D07FE44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41D9E312-C2DE-834D-9791-DBF243D36A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60"/>
            <a:ext cx="12190413" cy="6857828"/>
          </a:xfrm>
          <a:prstGeom prst="rect">
            <a:avLst/>
          </a:prstGeom>
        </p:spPr>
      </p:pic>
      <p:pic>
        <p:nvPicPr>
          <p:cNvPr id="8" name="Picture 2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881E938-3115-954A-97B3-71C7D22588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291" y="5605283"/>
            <a:ext cx="3017943" cy="1022344"/>
          </a:xfrm>
          <a:prstGeom prst="rect">
            <a:avLst/>
          </a:prstGeom>
        </p:spPr>
      </p:pic>
      <p:pic>
        <p:nvPicPr>
          <p:cNvPr id="9" name="Picture 18" descr="Logo&#10;&#10;Description automatically generated">
            <a:extLst>
              <a:ext uri="{FF2B5EF4-FFF2-40B4-BE49-F238E27FC236}">
                <a16:creationId xmlns:a16="http://schemas.microsoft.com/office/drawing/2014/main" id="{8C2D79AD-B444-6C45-8666-B189AD07AC3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776" y="231962"/>
            <a:ext cx="2918458" cy="98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0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8"/>
          <p:cNvSpPr>
            <a:spLocks noGrp="1"/>
          </p:cNvSpPr>
          <p:nvPr>
            <p:ph type="body" idx="1"/>
          </p:nvPr>
        </p:nvSpPr>
        <p:spPr bwMode="auto">
          <a:xfrm>
            <a:off x="436563" y="985838"/>
            <a:ext cx="11317287" cy="523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5165" tIns="52583" rIns="105165" bIns="525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dirty="0"/>
              <a:t>Textmasterformate durch Klicken bearbeiten</a:t>
            </a:r>
          </a:p>
          <a:p>
            <a:pPr lvl="1"/>
            <a:r>
              <a:rPr lang="de-DE" altLang="zh-CN" dirty="0"/>
              <a:t>Zweite Ebene</a:t>
            </a:r>
          </a:p>
          <a:p>
            <a:pPr lvl="2"/>
            <a:r>
              <a:rPr lang="de-DE" altLang="zh-CN" dirty="0"/>
              <a:t>Dritte Ebene</a:t>
            </a:r>
          </a:p>
          <a:p>
            <a:pPr lvl="3"/>
            <a:r>
              <a:rPr lang="de-DE" altLang="zh-CN" dirty="0"/>
              <a:t>Vierte Ebene</a:t>
            </a:r>
          </a:p>
          <a:p>
            <a:pPr lvl="4"/>
            <a:r>
              <a:rPr lang="de-DE" altLang="zh-CN" dirty="0"/>
              <a:t>Fünfte Ebene</a:t>
            </a:r>
          </a:p>
        </p:txBody>
      </p:sp>
      <p:sp>
        <p:nvSpPr>
          <p:cNvPr id="1028" name="标题占位符 20"/>
          <p:cNvSpPr>
            <a:spLocks noGrp="1"/>
          </p:cNvSpPr>
          <p:nvPr>
            <p:ph type="title"/>
          </p:nvPr>
        </p:nvSpPr>
        <p:spPr bwMode="auto">
          <a:xfrm>
            <a:off x="344488" y="500836"/>
            <a:ext cx="111537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5165" tIns="52583" rIns="105165" bIns="5258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err="1"/>
              <a:t>Mastertitelformat</a:t>
            </a:r>
            <a:r>
              <a:rPr lang="en-US" altLang="zh-CN" dirty="0"/>
              <a:t> </a:t>
            </a:r>
            <a:r>
              <a:rPr lang="en-US" altLang="zh-CN" dirty="0" err="1"/>
              <a:t>bearbeiten</a:t>
            </a:r>
            <a:endParaRPr lang="en-US" altLang="zh-CN" dirty="0"/>
          </a:p>
        </p:txBody>
      </p:sp>
      <p:sp>
        <p:nvSpPr>
          <p:cNvPr id="7" name="TextBox 5"/>
          <p:cNvSpPr txBox="1"/>
          <p:nvPr/>
        </p:nvSpPr>
        <p:spPr>
          <a:xfrm>
            <a:off x="426452" y="6490624"/>
            <a:ext cx="50456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542925" indent="-15875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087438" indent="-34925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30363" indent="-52388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174875" indent="-71438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1087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上海移远通信技术股份有限公司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黑体" pitchFamily="49" charset="-122"/>
              </a:rPr>
              <a:t>| Page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黑体" pitchFamily="49" charset="-122"/>
              </a:rPr>
              <a:t>     </a:t>
            </a:r>
          </a:p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/>
        </p:nvSpPr>
        <p:spPr>
          <a:xfrm>
            <a:off x="2350790" y="6473493"/>
            <a:ext cx="737616" cy="365210"/>
          </a:xfrm>
          <a:prstGeom prst="rect">
            <a:avLst/>
          </a:prstGeom>
        </p:spPr>
        <p:txBody>
          <a:bodyPr lIns="121917" tIns="60958" rIns="121917" bIns="60958"/>
          <a:lstStyle>
            <a:defPPr>
              <a:defRPr lang="zh-CN"/>
            </a:defPPr>
            <a:lvl1pPr algn="l" defTabSz="1087438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2">
                    <a:lumMod val="75000"/>
                  </a:schemeClr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542925" indent="-15875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087438" indent="-34925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30363" indent="-52388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174875" indent="-71438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fld id="{0C913308-F349-4B6D-A68A-DD1791B4A57B}" type="slidenum">
              <a:rPr lang="zh-CN" altLang="en-US" sz="8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cs typeface="Verdana" pitchFamily="34" charset="0"/>
              </a:rPr>
              <a:pPr/>
              <a:t>‹#›</a:t>
            </a:fld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A2CE027-5FDC-453C-8B92-7A3C5B353B6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993" y="-106253"/>
            <a:ext cx="2764420" cy="9353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449" r:id="rId1"/>
    <p:sldLayoutId id="2147486445" r:id="rId2"/>
    <p:sldLayoutId id="2147486446" r:id="rId3"/>
    <p:sldLayoutId id="2147486466" r:id="rId4"/>
    <p:sldLayoutId id="2147486467" r:id="rId5"/>
    <p:sldLayoutId id="2147486468" r:id="rId6"/>
    <p:sldLayoutId id="2147486469" r:id="rId7"/>
  </p:sldLayoutIdLst>
  <p:hf hdr="0"/>
  <p:txStyles>
    <p:titleStyle>
      <a:lvl1pPr algn="l" defTabSz="1087438" rtl="0" eaLnBrk="0" fontAlgn="base" hangingPunct="0">
        <a:spcBef>
          <a:spcPct val="0"/>
        </a:spcBef>
        <a:spcAft>
          <a:spcPct val="0"/>
        </a:spcAft>
        <a:tabLst>
          <a:tab pos="3676650" algn="l"/>
        </a:tabLst>
        <a:defRPr sz="2800" b="0" kern="1200">
          <a:solidFill>
            <a:schemeClr val="tx1">
              <a:lumMod val="75000"/>
              <a:lumOff val="25000"/>
            </a:schemeClr>
          </a:solidFill>
          <a:latin typeface="黑体" pitchFamily="2" charset="-122"/>
          <a:ea typeface="黑体" pitchFamily="2" charset="-122"/>
          <a:cs typeface="+mj-cs"/>
        </a:defRPr>
      </a:lvl1pPr>
      <a:lvl2pPr algn="l" defTabSz="1087438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charset="0"/>
          <a:ea typeface="宋体" charset="-122"/>
        </a:defRPr>
      </a:lvl2pPr>
      <a:lvl3pPr algn="l" defTabSz="1087438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charset="0"/>
          <a:ea typeface="宋体" charset="-122"/>
        </a:defRPr>
      </a:lvl3pPr>
      <a:lvl4pPr algn="l" defTabSz="1087438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charset="0"/>
          <a:ea typeface="宋体" charset="-122"/>
        </a:defRPr>
      </a:lvl4pPr>
      <a:lvl5pPr algn="l" defTabSz="1087438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charset="0"/>
          <a:ea typeface="宋体" charset="-122"/>
        </a:defRPr>
      </a:lvl5pPr>
      <a:lvl6pPr marL="525828" algn="l" defTabSz="1088171" rtl="0" fontAlgn="base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charset="0"/>
          <a:ea typeface="宋体" charset="-122"/>
        </a:defRPr>
      </a:lvl6pPr>
      <a:lvl7pPr marL="1051655" algn="l" defTabSz="1088171" rtl="0" fontAlgn="base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charset="0"/>
          <a:ea typeface="宋体" charset="-122"/>
        </a:defRPr>
      </a:lvl7pPr>
      <a:lvl8pPr marL="1577483" algn="l" defTabSz="1088171" rtl="0" fontAlgn="base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charset="0"/>
          <a:ea typeface="宋体" charset="-122"/>
        </a:defRPr>
      </a:lvl8pPr>
      <a:lvl9pPr marL="2103311" algn="l" defTabSz="1088171" rtl="0" fontAlgn="base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charset="0"/>
          <a:ea typeface="宋体" charset="-122"/>
        </a:defRPr>
      </a:lvl9pPr>
    </p:titleStyle>
    <p:bodyStyle>
      <a:lvl1pPr marL="409575" indent="-409575" algn="l" defTabSz="1087438" rtl="0" eaLnBrk="0" fontAlgn="base" hangingPunct="0">
        <a:spcBef>
          <a:spcPts val="613"/>
        </a:spcBef>
        <a:spcAft>
          <a:spcPct val="0"/>
        </a:spcAft>
        <a:buFont typeface="Arial" pitchFamily="34" charset="0"/>
        <a:buChar char="•"/>
        <a:defRPr sz="3700" kern="1200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  <a:cs typeface="Arial" pitchFamily="34" charset="0"/>
        </a:defRPr>
      </a:lvl1pPr>
      <a:lvl2pPr marL="227013" indent="-223838" algn="l" defTabSz="1087438" rtl="0" eaLnBrk="0" fontAlgn="base" hangingPunct="0">
        <a:spcBef>
          <a:spcPts val="613"/>
        </a:spcBef>
        <a:spcAft>
          <a:spcPct val="0"/>
        </a:spcAft>
        <a:buClr>
          <a:srgbClr val="FF0000"/>
        </a:buClr>
        <a:buSzPct val="120000"/>
        <a:buFont typeface="Arial" pitchFamily="34" charset="0"/>
        <a:buChar char="▪"/>
        <a:defRPr sz="3200" kern="1200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  <a:cs typeface="Arial" pitchFamily="34" charset="0"/>
        </a:defRPr>
      </a:lvl2pPr>
      <a:lvl3pPr marL="442913" indent="-211138" algn="l" defTabSz="1087438" rtl="0" eaLnBrk="0" fontAlgn="base" hangingPunct="0">
        <a:spcBef>
          <a:spcPts val="513"/>
        </a:spcBef>
        <a:spcAft>
          <a:spcPct val="0"/>
        </a:spcAft>
        <a:buClr>
          <a:srgbClr val="7F7F7F"/>
        </a:buClr>
        <a:buSzPct val="120000"/>
        <a:buFont typeface="Arial" pitchFamily="34" charset="0"/>
        <a:buChar char="▪"/>
        <a:defRPr sz="1700" kern="1200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  <a:cs typeface="Arial" pitchFamily="34" charset="0"/>
        </a:defRPr>
      </a:lvl3pPr>
      <a:lvl4pPr marL="658813" indent="-211138" algn="l" defTabSz="1087438" rtl="0" eaLnBrk="0" fontAlgn="base" hangingPunct="0">
        <a:spcBef>
          <a:spcPts val="513"/>
        </a:spcBef>
        <a:spcAft>
          <a:spcPct val="0"/>
        </a:spcAft>
        <a:buClr>
          <a:srgbClr val="7F7F7F"/>
        </a:buClr>
        <a:buSzPct val="120000"/>
        <a:buFont typeface="Arial" pitchFamily="34" charset="0"/>
        <a:buChar char="▪"/>
        <a:defRPr sz="1700" kern="1200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  <a:cs typeface="Arial" pitchFamily="34" charset="0"/>
        </a:defRPr>
      </a:lvl4pPr>
      <a:lvl5pPr marL="879475" indent="-211138" algn="l" defTabSz="1087438" rtl="0" eaLnBrk="0" fontAlgn="base" hangingPunct="0">
        <a:spcBef>
          <a:spcPts val="513"/>
        </a:spcBef>
        <a:spcAft>
          <a:spcPct val="0"/>
        </a:spcAft>
        <a:buClr>
          <a:srgbClr val="7F7F7F"/>
        </a:buClr>
        <a:buSzPct val="120000"/>
        <a:buFont typeface="Arial" pitchFamily="34" charset="0"/>
        <a:buChar char="▪"/>
        <a:defRPr sz="1700" kern="1200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  <a:cs typeface="Arial" pitchFamily="34" charset="0"/>
        </a:defRPr>
      </a:lvl5pPr>
      <a:lvl6pPr marL="2993274" indent="-272116" algn="l" defTabSz="108846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06" indent="-272116" algn="l" defTabSz="108846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38" indent="-272116" algn="l" defTabSz="108846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0" indent="-272116" algn="l" defTabSz="108846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46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32" algn="l" defTabSz="108846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463" algn="l" defTabSz="108846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695" algn="l" defTabSz="108846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927" algn="l" defTabSz="108846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159" algn="l" defTabSz="108846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390" algn="l" defTabSz="108846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622" algn="l" defTabSz="108846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854" algn="l" defTabSz="108846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4">
            <a:extLst>
              <a:ext uri="{FF2B5EF4-FFF2-40B4-BE49-F238E27FC236}">
                <a16:creationId xmlns:a16="http://schemas.microsoft.com/office/drawing/2014/main" id="{32EC3A89-9DBA-7D42-9118-921FCBD1A716}"/>
              </a:ext>
            </a:extLst>
          </p:cNvPr>
          <p:cNvSpPr txBox="1">
            <a:spLocks/>
          </p:cNvSpPr>
          <p:nvPr/>
        </p:nvSpPr>
        <p:spPr bwMode="auto">
          <a:xfrm>
            <a:off x="488563" y="2349513"/>
            <a:ext cx="8876408" cy="830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1087438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黑体" pitchFamily="2" charset="-122"/>
                <a:cs typeface="+mj-cs"/>
              </a:defRPr>
            </a:lvl1pPr>
            <a:lvl2pPr algn="l" defTabSz="1087438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2pPr>
            <a:lvl3pPr algn="l" defTabSz="1087438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3pPr>
            <a:lvl4pPr algn="l" defTabSz="1087438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4pPr>
            <a:lvl5pPr algn="l" defTabSz="1087438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5pPr>
            <a:lvl6pPr marL="525828" algn="l" defTabSz="1088171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6pPr>
            <a:lvl7pPr marL="1051655" algn="l" defTabSz="1088171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7pPr>
            <a:lvl8pPr marL="1577483" algn="l" defTabSz="1088171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8pPr>
            <a:lvl9pPr marL="2103311" algn="l" defTabSz="1088171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9pPr>
          </a:lstStyle>
          <a:p>
            <a:pPr defTabSz="1087329">
              <a:tabLst>
                <a:tab pos="3676282" algn="l"/>
              </a:tabLst>
              <a:defRPr/>
            </a:pPr>
            <a:r>
              <a:rPr lang="zh-CN" altLang="en-US" sz="5399" b="1" dirty="0">
                <a:ln w="0"/>
                <a:solidFill>
                  <a:srgbClr val="F9080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转正答辩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A55F9-F963-BC41-8950-BC50FD8D5756}"/>
              </a:ext>
            </a:extLst>
          </p:cNvPr>
          <p:cNvSpPr txBox="1"/>
          <p:nvPr/>
        </p:nvSpPr>
        <p:spPr>
          <a:xfrm>
            <a:off x="487425" y="3494102"/>
            <a:ext cx="2367421" cy="430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n w="0"/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XX</a:t>
            </a:r>
            <a:r>
              <a:rPr lang="zh-CN" altLang="en-US" sz="2800" dirty="0">
                <a:ln w="0"/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人</a:t>
            </a:r>
            <a:r>
              <a:rPr lang="en-US" altLang="zh-CN" sz="2800" dirty="0">
                <a:ln w="0"/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XX</a:t>
            </a:r>
            <a:r>
              <a:rPr lang="zh-CN" altLang="en-US" sz="2800" dirty="0">
                <a:ln w="0"/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部门</a:t>
            </a:r>
          </a:p>
        </p:txBody>
      </p:sp>
      <p:sp>
        <p:nvSpPr>
          <p:cNvPr id="4" name="TextBox 15">
            <a:extLst>
              <a:ext uri="{FF2B5EF4-FFF2-40B4-BE49-F238E27FC236}">
                <a16:creationId xmlns:a16="http://schemas.microsoft.com/office/drawing/2014/main" id="{E7469318-0A24-4CBD-978C-D71BF1CF15EB}"/>
              </a:ext>
            </a:extLst>
          </p:cNvPr>
          <p:cNvSpPr txBox="1"/>
          <p:nvPr/>
        </p:nvSpPr>
        <p:spPr>
          <a:xfrm>
            <a:off x="487425" y="5013970"/>
            <a:ext cx="279946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n w="0"/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XX</a:t>
            </a:r>
            <a:r>
              <a:rPr lang="zh-CN" altLang="en-US" sz="2800" dirty="0">
                <a:ln w="0"/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</a:t>
            </a:r>
            <a:r>
              <a:rPr lang="en-US" altLang="zh-CN" sz="2800" dirty="0">
                <a:ln w="0"/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XX</a:t>
            </a:r>
            <a:r>
              <a:rPr lang="zh-CN" altLang="en-US" sz="2800" dirty="0">
                <a:ln w="0"/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月</a:t>
            </a:r>
            <a:r>
              <a:rPr lang="en-US" altLang="zh-CN" sz="2800" dirty="0">
                <a:ln w="0"/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XX</a:t>
            </a:r>
            <a:r>
              <a:rPr lang="zh-CN" altLang="en-US" sz="2800" dirty="0">
                <a:ln w="0"/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829191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>
            <a:extLst>
              <a:ext uri="{FF2B5EF4-FFF2-40B4-BE49-F238E27FC236}">
                <a16:creationId xmlns:a16="http://schemas.microsoft.com/office/drawing/2014/main" id="{BC4FAC2E-F914-40AE-B5DF-3C79545A898F}"/>
              </a:ext>
            </a:extLst>
          </p:cNvPr>
          <p:cNvSpPr txBox="1"/>
          <p:nvPr/>
        </p:nvSpPr>
        <p:spPr bwMode="auto">
          <a:xfrm>
            <a:off x="419958" y="477466"/>
            <a:ext cx="11062648" cy="279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5165" tIns="52583" rIns="105165" bIns="52583" numCol="1" rtlCol="0" anchor="ctr" anchorCtr="0" compatLnSpc="1">
            <a:noAutofit/>
          </a:bodyPr>
          <a:lstStyle>
            <a:lvl1pPr algn="l" defTabSz="1087755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52578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05156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57734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10312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i="1" u="sng" dirty="0">
                <a:solidFill>
                  <a:schemeClr val="tx1">
                    <a:lumMod val="50000"/>
                  </a:schemeClr>
                </a:solidFill>
              </a:rPr>
              <a:t>收获</a:t>
            </a:r>
            <a:r>
              <a:rPr lang="en-US" altLang="zh-CN" b="1" i="1" u="sng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zh-CN" altLang="en-US" b="1" i="1" u="sng" dirty="0">
                <a:solidFill>
                  <a:schemeClr val="tx1">
                    <a:lumMod val="50000"/>
                  </a:schemeClr>
                </a:solidFill>
              </a:rPr>
              <a:t>我对 责任的 理解</a:t>
            </a:r>
            <a:endParaRPr lang="en-US" altLang="zh-CN" b="1" u="sng" dirty="0">
              <a:solidFill>
                <a:srgbClr val="00B0F0"/>
              </a:solidFill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D2B6D08-78F1-4971-B1E1-4A8ED2B74F26}"/>
              </a:ext>
            </a:extLst>
          </p:cNvPr>
          <p:cNvGrpSpPr/>
          <p:nvPr/>
        </p:nvGrpSpPr>
        <p:grpSpPr>
          <a:xfrm>
            <a:off x="6773063" y="1632318"/>
            <a:ext cx="931907" cy="936104"/>
            <a:chOff x="8551497" y="5248049"/>
            <a:chExt cx="435428" cy="435428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E44F4E45-7F8C-4F3A-89D3-41DEE6A1BB49}"/>
                </a:ext>
              </a:extLst>
            </p:cNvPr>
            <p:cNvSpPr/>
            <p:nvPr/>
          </p:nvSpPr>
          <p:spPr>
            <a:xfrm>
              <a:off x="8551497" y="5248049"/>
              <a:ext cx="435428" cy="43542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7" name="椭圆 10">
              <a:extLst>
                <a:ext uri="{FF2B5EF4-FFF2-40B4-BE49-F238E27FC236}">
                  <a16:creationId xmlns:a16="http://schemas.microsoft.com/office/drawing/2014/main" id="{423B17D6-D848-4B36-ACB3-43B92395CB74}"/>
                </a:ext>
              </a:extLst>
            </p:cNvPr>
            <p:cNvSpPr/>
            <p:nvPr/>
          </p:nvSpPr>
          <p:spPr>
            <a:xfrm>
              <a:off x="8637634" y="5362849"/>
              <a:ext cx="227507" cy="235402"/>
            </a:xfrm>
            <a:custGeom>
              <a:avLst/>
              <a:gdLst>
                <a:gd name="connsiteX0" fmla="*/ 94055 w 317452"/>
                <a:gd name="connsiteY0" fmla="*/ 135965 h 328468"/>
                <a:gd name="connsiteX1" fmla="*/ 94407 w 317452"/>
                <a:gd name="connsiteY1" fmla="*/ 136055 h 328468"/>
                <a:gd name="connsiteX2" fmla="*/ 104825 w 317452"/>
                <a:gd name="connsiteY2" fmla="*/ 158537 h 328468"/>
                <a:gd name="connsiteX3" fmla="*/ 106109 w 317452"/>
                <a:gd name="connsiteY3" fmla="*/ 161308 h 328468"/>
                <a:gd name="connsiteX4" fmla="*/ 98162 w 317452"/>
                <a:gd name="connsiteY4" fmla="*/ 160053 h 328468"/>
                <a:gd name="connsiteX5" fmla="*/ 96849 w 317452"/>
                <a:gd name="connsiteY5" fmla="*/ 160053 h 328468"/>
                <a:gd name="connsiteX6" fmla="*/ 92911 w 317452"/>
                <a:gd name="connsiteY6" fmla="*/ 137630 h 328468"/>
                <a:gd name="connsiteX7" fmla="*/ 93506 w 317452"/>
                <a:gd name="connsiteY7" fmla="*/ 136765 h 328468"/>
                <a:gd name="connsiteX8" fmla="*/ 39496 w 317452"/>
                <a:gd name="connsiteY8" fmla="*/ 115887 h 328468"/>
                <a:gd name="connsiteX9" fmla="*/ 51437 w 317452"/>
                <a:gd name="connsiteY9" fmla="*/ 165488 h 328468"/>
                <a:gd name="connsiteX10" fmla="*/ 48784 w 317452"/>
                <a:gd name="connsiteY10" fmla="*/ 166793 h 328468"/>
                <a:gd name="connsiteX11" fmla="*/ 47457 w 317452"/>
                <a:gd name="connsiteY11" fmla="*/ 170709 h 328468"/>
                <a:gd name="connsiteX12" fmla="*/ 48784 w 317452"/>
                <a:gd name="connsiteY12" fmla="*/ 173319 h 328468"/>
                <a:gd name="connsiteX13" fmla="*/ 52764 w 317452"/>
                <a:gd name="connsiteY13" fmla="*/ 175930 h 328468"/>
                <a:gd name="connsiteX14" fmla="*/ 55418 w 317452"/>
                <a:gd name="connsiteY14" fmla="*/ 174625 h 328468"/>
                <a:gd name="connsiteX15" fmla="*/ 87263 w 317452"/>
                <a:gd name="connsiteY15" fmla="*/ 216393 h 328468"/>
                <a:gd name="connsiteX16" fmla="*/ 55418 w 317452"/>
                <a:gd name="connsiteY16" fmla="*/ 230752 h 328468"/>
                <a:gd name="connsiteX17" fmla="*/ 38169 w 317452"/>
                <a:gd name="connsiteY17" fmla="*/ 224225 h 328468"/>
                <a:gd name="connsiteX18" fmla="*/ 1017 w 317452"/>
                <a:gd name="connsiteY18" fmla="*/ 147214 h 328468"/>
                <a:gd name="connsiteX19" fmla="*/ 7651 w 317452"/>
                <a:gd name="connsiteY19" fmla="*/ 128940 h 328468"/>
                <a:gd name="connsiteX20" fmla="*/ 39496 w 317452"/>
                <a:gd name="connsiteY20" fmla="*/ 115887 h 328468"/>
                <a:gd name="connsiteX21" fmla="*/ 63900 w 317452"/>
                <a:gd name="connsiteY21" fmla="*/ 106627 h 328468"/>
                <a:gd name="connsiteX22" fmla="*/ 71807 w 317452"/>
                <a:gd name="connsiteY22" fmla="*/ 114982 h 328468"/>
                <a:gd name="connsiteX23" fmla="*/ 81033 w 317452"/>
                <a:gd name="connsiteY23" fmla="*/ 133331 h 328468"/>
                <a:gd name="connsiteX24" fmla="*/ 87623 w 317452"/>
                <a:gd name="connsiteY24" fmla="*/ 130710 h 328468"/>
                <a:gd name="connsiteX25" fmla="*/ 95803 w 317452"/>
                <a:gd name="connsiteY25" fmla="*/ 133422 h 328468"/>
                <a:gd name="connsiteX26" fmla="*/ 94055 w 317452"/>
                <a:gd name="connsiteY26" fmla="*/ 135965 h 328468"/>
                <a:gd name="connsiteX27" fmla="*/ 89115 w 317452"/>
                <a:gd name="connsiteY27" fmla="*/ 134702 h 328468"/>
                <a:gd name="connsiteX28" fmla="*/ 83823 w 317452"/>
                <a:gd name="connsiteY28" fmla="*/ 137407 h 328468"/>
                <a:gd name="connsiteX29" fmla="*/ 82500 w 317452"/>
                <a:gd name="connsiteY29" fmla="*/ 137407 h 328468"/>
                <a:gd name="connsiteX30" fmla="*/ 97053 w 317452"/>
                <a:gd name="connsiteY30" fmla="*/ 169863 h 328468"/>
                <a:gd name="connsiteX31" fmla="*/ 98375 w 317452"/>
                <a:gd name="connsiteY31" fmla="*/ 169863 h 328468"/>
                <a:gd name="connsiteX32" fmla="*/ 103667 w 317452"/>
                <a:gd name="connsiteY32" fmla="*/ 167158 h 328468"/>
                <a:gd name="connsiteX33" fmla="*/ 106313 w 317452"/>
                <a:gd name="connsiteY33" fmla="*/ 161749 h 328468"/>
                <a:gd name="connsiteX34" fmla="*/ 106109 w 317452"/>
                <a:gd name="connsiteY34" fmla="*/ 161308 h 328468"/>
                <a:gd name="connsiteX35" fmla="*/ 109648 w 317452"/>
                <a:gd name="connsiteY35" fmla="*/ 161866 h 328468"/>
                <a:gd name="connsiteX36" fmla="*/ 110272 w 317452"/>
                <a:gd name="connsiteY36" fmla="*/ 161402 h 328468"/>
                <a:gd name="connsiteX37" fmla="*/ 110522 w 317452"/>
                <a:gd name="connsiteY37" fmla="*/ 164622 h 328468"/>
                <a:gd name="connsiteX38" fmla="*/ 106074 w 317452"/>
                <a:gd name="connsiteY38" fmla="*/ 170028 h 328468"/>
                <a:gd name="connsiteX39" fmla="*/ 99484 w 317452"/>
                <a:gd name="connsiteY39" fmla="*/ 172650 h 328468"/>
                <a:gd name="connsiteX40" fmla="*/ 107391 w 317452"/>
                <a:gd name="connsiteY40" fmla="*/ 192309 h 328468"/>
                <a:gd name="connsiteX41" fmla="*/ 100802 w 317452"/>
                <a:gd name="connsiteY41" fmla="*/ 211968 h 328468"/>
                <a:gd name="connsiteX42" fmla="*/ 91576 w 317452"/>
                <a:gd name="connsiteY42" fmla="*/ 215900 h 328468"/>
                <a:gd name="connsiteX43" fmla="*/ 59946 w 317452"/>
                <a:gd name="connsiteY43" fmla="*/ 172650 h 328468"/>
                <a:gd name="connsiteX44" fmla="*/ 62582 w 317452"/>
                <a:gd name="connsiteY44" fmla="*/ 171339 h 328468"/>
                <a:gd name="connsiteX45" fmla="*/ 63900 w 317452"/>
                <a:gd name="connsiteY45" fmla="*/ 166097 h 328468"/>
                <a:gd name="connsiteX46" fmla="*/ 62582 w 317452"/>
                <a:gd name="connsiteY46" fmla="*/ 163475 h 328468"/>
                <a:gd name="connsiteX47" fmla="*/ 58628 w 317452"/>
                <a:gd name="connsiteY47" fmla="*/ 162165 h 328468"/>
                <a:gd name="connsiteX48" fmla="*/ 54674 w 317452"/>
                <a:gd name="connsiteY48" fmla="*/ 163475 h 328468"/>
                <a:gd name="connsiteX49" fmla="*/ 42813 w 317452"/>
                <a:gd name="connsiteY49" fmla="*/ 111051 h 328468"/>
                <a:gd name="connsiteX50" fmla="*/ 52038 w 317452"/>
                <a:gd name="connsiteY50" fmla="*/ 107119 h 328468"/>
                <a:gd name="connsiteX51" fmla="*/ 63900 w 317452"/>
                <a:gd name="connsiteY51" fmla="*/ 106627 h 328468"/>
                <a:gd name="connsiteX52" fmla="*/ 221560 w 317452"/>
                <a:gd name="connsiteY52" fmla="*/ 67725 h 328468"/>
                <a:gd name="connsiteX53" fmla="*/ 239938 w 317452"/>
                <a:gd name="connsiteY53" fmla="*/ 67725 h 328468"/>
                <a:gd name="connsiteX54" fmla="*/ 249127 w 317452"/>
                <a:gd name="connsiteY54" fmla="*/ 90147 h 328468"/>
                <a:gd name="connsiteX55" fmla="*/ 249127 w 317452"/>
                <a:gd name="connsiteY55" fmla="*/ 99380 h 328468"/>
                <a:gd name="connsiteX56" fmla="*/ 259629 w 317452"/>
                <a:gd name="connsiteY56" fmla="*/ 162691 h 328468"/>
                <a:gd name="connsiteX57" fmla="*/ 300324 w 317452"/>
                <a:gd name="connsiteY57" fmla="*/ 193027 h 328468"/>
                <a:gd name="connsiteX58" fmla="*/ 304262 w 317452"/>
                <a:gd name="connsiteY58" fmla="*/ 215450 h 328468"/>
                <a:gd name="connsiteX59" fmla="*/ 283258 w 317452"/>
                <a:gd name="connsiteY59" fmla="*/ 219407 h 328468"/>
                <a:gd name="connsiteX60" fmla="*/ 281946 w 317452"/>
                <a:gd name="connsiteY60" fmla="*/ 218088 h 328468"/>
                <a:gd name="connsiteX61" fmla="*/ 236000 w 317452"/>
                <a:gd name="connsiteY61" fmla="*/ 185113 h 328468"/>
                <a:gd name="connsiteX62" fmla="*/ 229436 w 317452"/>
                <a:gd name="connsiteY62" fmla="*/ 174562 h 328468"/>
                <a:gd name="connsiteX63" fmla="*/ 224185 w 317452"/>
                <a:gd name="connsiteY63" fmla="*/ 145544 h 328468"/>
                <a:gd name="connsiteX64" fmla="*/ 196617 w 317452"/>
                <a:gd name="connsiteY64" fmla="*/ 194346 h 328468"/>
                <a:gd name="connsiteX65" fmla="*/ 229436 w 317452"/>
                <a:gd name="connsiteY65" fmla="*/ 243148 h 328468"/>
                <a:gd name="connsiteX66" fmla="*/ 230749 w 317452"/>
                <a:gd name="connsiteY66" fmla="*/ 265571 h 328468"/>
                <a:gd name="connsiteX67" fmla="*/ 195305 w 317452"/>
                <a:gd name="connsiteY67" fmla="*/ 318329 h 328468"/>
                <a:gd name="connsiteX68" fmla="*/ 169050 w 317452"/>
                <a:gd name="connsiteY68" fmla="*/ 323605 h 328468"/>
                <a:gd name="connsiteX69" fmla="*/ 167737 w 317452"/>
                <a:gd name="connsiteY69" fmla="*/ 323605 h 328468"/>
                <a:gd name="connsiteX70" fmla="*/ 162486 w 317452"/>
                <a:gd name="connsiteY70" fmla="*/ 297226 h 328468"/>
                <a:gd name="connsiteX71" fmla="*/ 191366 w 317452"/>
                <a:gd name="connsiteY71" fmla="*/ 255019 h 328468"/>
                <a:gd name="connsiteX72" fmla="*/ 167737 w 317452"/>
                <a:gd name="connsiteY72" fmla="*/ 220726 h 328468"/>
                <a:gd name="connsiteX73" fmla="*/ 70594 w 317452"/>
                <a:gd name="connsiteY73" fmla="*/ 322286 h 328468"/>
                <a:gd name="connsiteX74" fmla="*/ 46965 w 317452"/>
                <a:gd name="connsiteY74" fmla="*/ 326243 h 328468"/>
                <a:gd name="connsiteX75" fmla="*/ 44339 w 317452"/>
                <a:gd name="connsiteY75" fmla="*/ 322286 h 328468"/>
                <a:gd name="connsiteX76" fmla="*/ 43027 w 317452"/>
                <a:gd name="connsiteY76" fmla="*/ 295907 h 328468"/>
                <a:gd name="connsiteX77" fmla="*/ 144108 w 317452"/>
                <a:gd name="connsiteY77" fmla="*/ 189070 h 328468"/>
                <a:gd name="connsiteX78" fmla="*/ 148046 w 317452"/>
                <a:gd name="connsiteY78" fmla="*/ 177200 h 328468"/>
                <a:gd name="connsiteX79" fmla="*/ 190054 w 317452"/>
                <a:gd name="connsiteY79" fmla="*/ 103337 h 328468"/>
                <a:gd name="connsiteX80" fmla="*/ 151984 w 317452"/>
                <a:gd name="connsiteY80" fmla="*/ 107294 h 328468"/>
                <a:gd name="connsiteX81" fmla="*/ 119166 w 317452"/>
                <a:gd name="connsiteY81" fmla="*/ 154777 h 328468"/>
                <a:gd name="connsiteX82" fmla="*/ 110272 w 317452"/>
                <a:gd name="connsiteY82" fmla="*/ 161402 h 328468"/>
                <a:gd name="connsiteX83" fmla="*/ 110027 w 317452"/>
                <a:gd name="connsiteY83" fmla="*/ 158233 h 328468"/>
                <a:gd name="connsiteX84" fmla="*/ 99484 w 317452"/>
                <a:gd name="connsiteY84" fmla="*/ 134642 h 328468"/>
                <a:gd name="connsiteX85" fmla="*/ 95803 w 317452"/>
                <a:gd name="connsiteY85" fmla="*/ 133422 h 328468"/>
                <a:gd name="connsiteX86" fmla="*/ 97670 w 317452"/>
                <a:gd name="connsiteY86" fmla="*/ 130706 h 328468"/>
                <a:gd name="connsiteX87" fmla="*/ 130980 w 317452"/>
                <a:gd name="connsiteY87" fmla="*/ 82234 h 328468"/>
                <a:gd name="connsiteX88" fmla="*/ 141482 w 317452"/>
                <a:gd name="connsiteY88" fmla="*/ 75639 h 328468"/>
                <a:gd name="connsiteX89" fmla="*/ 221560 w 317452"/>
                <a:gd name="connsiteY89" fmla="*/ 67725 h 328468"/>
                <a:gd name="connsiteX90" fmla="*/ 276970 w 317452"/>
                <a:gd name="connsiteY90" fmla="*/ 0 h 328468"/>
                <a:gd name="connsiteX91" fmla="*/ 317452 w 317452"/>
                <a:gd name="connsiteY91" fmla="*/ 39688 h 328468"/>
                <a:gd name="connsiteX92" fmla="*/ 276970 w 317452"/>
                <a:gd name="connsiteY92" fmla="*/ 79376 h 328468"/>
                <a:gd name="connsiteX93" fmla="*/ 236488 w 317452"/>
                <a:gd name="connsiteY93" fmla="*/ 39688 h 328468"/>
                <a:gd name="connsiteX94" fmla="*/ 276970 w 317452"/>
                <a:gd name="connsiteY94" fmla="*/ 0 h 32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7452" h="328468">
                  <a:moveTo>
                    <a:pt x="94055" y="135965"/>
                  </a:moveTo>
                  <a:lnTo>
                    <a:pt x="94407" y="136055"/>
                  </a:lnTo>
                  <a:cubicBezTo>
                    <a:pt x="100360" y="148902"/>
                    <a:pt x="103337" y="155325"/>
                    <a:pt x="104825" y="158537"/>
                  </a:cubicBezTo>
                  <a:lnTo>
                    <a:pt x="106109" y="161308"/>
                  </a:lnTo>
                  <a:lnTo>
                    <a:pt x="98162" y="160053"/>
                  </a:lnTo>
                  <a:cubicBezTo>
                    <a:pt x="98162" y="160053"/>
                    <a:pt x="96849" y="160053"/>
                    <a:pt x="96849" y="160053"/>
                  </a:cubicBezTo>
                  <a:cubicBezTo>
                    <a:pt x="90285" y="154777"/>
                    <a:pt x="87660" y="144225"/>
                    <a:pt x="92911" y="137630"/>
                  </a:cubicBezTo>
                  <a:cubicBezTo>
                    <a:pt x="92911" y="137630"/>
                    <a:pt x="92911" y="137630"/>
                    <a:pt x="93506" y="136765"/>
                  </a:cubicBezTo>
                  <a:close/>
                  <a:moveTo>
                    <a:pt x="39496" y="115887"/>
                  </a:moveTo>
                  <a:cubicBezTo>
                    <a:pt x="39496" y="115887"/>
                    <a:pt x="39496" y="115887"/>
                    <a:pt x="51437" y="165488"/>
                  </a:cubicBezTo>
                  <a:cubicBezTo>
                    <a:pt x="51437" y="165488"/>
                    <a:pt x="51437" y="165488"/>
                    <a:pt x="48784" y="166793"/>
                  </a:cubicBezTo>
                  <a:cubicBezTo>
                    <a:pt x="47457" y="166793"/>
                    <a:pt x="47457" y="169403"/>
                    <a:pt x="47457" y="170709"/>
                  </a:cubicBezTo>
                  <a:cubicBezTo>
                    <a:pt x="47457" y="170709"/>
                    <a:pt x="47457" y="170709"/>
                    <a:pt x="48784" y="173319"/>
                  </a:cubicBezTo>
                  <a:cubicBezTo>
                    <a:pt x="50111" y="175930"/>
                    <a:pt x="51437" y="175930"/>
                    <a:pt x="52764" y="175930"/>
                  </a:cubicBezTo>
                  <a:lnTo>
                    <a:pt x="55418" y="174625"/>
                  </a:lnTo>
                  <a:cubicBezTo>
                    <a:pt x="55418" y="174625"/>
                    <a:pt x="55418" y="174625"/>
                    <a:pt x="87263" y="216393"/>
                  </a:cubicBezTo>
                  <a:cubicBezTo>
                    <a:pt x="87263" y="216393"/>
                    <a:pt x="87263" y="216393"/>
                    <a:pt x="55418" y="230752"/>
                  </a:cubicBezTo>
                  <a:cubicBezTo>
                    <a:pt x="48784" y="233362"/>
                    <a:pt x="40823" y="230752"/>
                    <a:pt x="38169" y="224225"/>
                  </a:cubicBezTo>
                  <a:cubicBezTo>
                    <a:pt x="38169" y="224225"/>
                    <a:pt x="38169" y="224225"/>
                    <a:pt x="1017" y="147214"/>
                  </a:cubicBezTo>
                  <a:cubicBezTo>
                    <a:pt x="-1637" y="140687"/>
                    <a:pt x="1017" y="132856"/>
                    <a:pt x="7651" y="128940"/>
                  </a:cubicBezTo>
                  <a:cubicBezTo>
                    <a:pt x="7651" y="128940"/>
                    <a:pt x="7651" y="128940"/>
                    <a:pt x="39496" y="115887"/>
                  </a:cubicBezTo>
                  <a:close/>
                  <a:moveTo>
                    <a:pt x="63900" y="106627"/>
                  </a:moveTo>
                  <a:cubicBezTo>
                    <a:pt x="67524" y="108102"/>
                    <a:pt x="70489" y="111051"/>
                    <a:pt x="71807" y="114982"/>
                  </a:cubicBezTo>
                  <a:cubicBezTo>
                    <a:pt x="71807" y="114982"/>
                    <a:pt x="71807" y="114982"/>
                    <a:pt x="81033" y="133331"/>
                  </a:cubicBezTo>
                  <a:cubicBezTo>
                    <a:pt x="81033" y="133331"/>
                    <a:pt x="81033" y="133331"/>
                    <a:pt x="87623" y="130710"/>
                  </a:cubicBezTo>
                  <a:lnTo>
                    <a:pt x="95803" y="133422"/>
                  </a:lnTo>
                  <a:lnTo>
                    <a:pt x="94055" y="135965"/>
                  </a:lnTo>
                  <a:lnTo>
                    <a:pt x="89115" y="134702"/>
                  </a:lnTo>
                  <a:cubicBezTo>
                    <a:pt x="89115" y="134702"/>
                    <a:pt x="89115" y="134702"/>
                    <a:pt x="83823" y="137407"/>
                  </a:cubicBezTo>
                  <a:cubicBezTo>
                    <a:pt x="83823" y="137407"/>
                    <a:pt x="82500" y="137407"/>
                    <a:pt x="82500" y="137407"/>
                  </a:cubicBezTo>
                  <a:cubicBezTo>
                    <a:pt x="82500" y="137407"/>
                    <a:pt x="82500" y="137407"/>
                    <a:pt x="97053" y="169863"/>
                  </a:cubicBezTo>
                  <a:cubicBezTo>
                    <a:pt x="97053" y="169863"/>
                    <a:pt x="97053" y="169863"/>
                    <a:pt x="98375" y="169863"/>
                  </a:cubicBezTo>
                  <a:lnTo>
                    <a:pt x="103667" y="167158"/>
                  </a:lnTo>
                  <a:cubicBezTo>
                    <a:pt x="106313" y="165806"/>
                    <a:pt x="106313" y="163101"/>
                    <a:pt x="106313" y="161749"/>
                  </a:cubicBezTo>
                  <a:lnTo>
                    <a:pt x="106109" y="161308"/>
                  </a:lnTo>
                  <a:lnTo>
                    <a:pt x="109648" y="161866"/>
                  </a:lnTo>
                  <a:lnTo>
                    <a:pt x="110272" y="161402"/>
                  </a:lnTo>
                  <a:lnTo>
                    <a:pt x="110522" y="164622"/>
                  </a:lnTo>
                  <a:cubicBezTo>
                    <a:pt x="109698" y="166752"/>
                    <a:pt x="108051" y="168718"/>
                    <a:pt x="106074" y="170028"/>
                  </a:cubicBezTo>
                  <a:cubicBezTo>
                    <a:pt x="106074" y="170028"/>
                    <a:pt x="106074" y="170028"/>
                    <a:pt x="99484" y="172650"/>
                  </a:cubicBezTo>
                  <a:cubicBezTo>
                    <a:pt x="99484" y="172650"/>
                    <a:pt x="99484" y="172650"/>
                    <a:pt x="107391" y="192309"/>
                  </a:cubicBezTo>
                  <a:cubicBezTo>
                    <a:pt x="111345" y="198862"/>
                    <a:pt x="107391" y="208036"/>
                    <a:pt x="100802" y="211968"/>
                  </a:cubicBezTo>
                  <a:cubicBezTo>
                    <a:pt x="100802" y="211968"/>
                    <a:pt x="100802" y="211968"/>
                    <a:pt x="91576" y="215900"/>
                  </a:cubicBezTo>
                  <a:cubicBezTo>
                    <a:pt x="91576" y="215900"/>
                    <a:pt x="91576" y="215900"/>
                    <a:pt x="59946" y="172650"/>
                  </a:cubicBezTo>
                  <a:cubicBezTo>
                    <a:pt x="59946" y="172650"/>
                    <a:pt x="59946" y="172650"/>
                    <a:pt x="62582" y="171339"/>
                  </a:cubicBezTo>
                  <a:cubicBezTo>
                    <a:pt x="65218" y="170028"/>
                    <a:pt x="65218" y="167407"/>
                    <a:pt x="63900" y="166097"/>
                  </a:cubicBezTo>
                  <a:cubicBezTo>
                    <a:pt x="63900" y="166097"/>
                    <a:pt x="63900" y="166097"/>
                    <a:pt x="62582" y="163475"/>
                  </a:cubicBezTo>
                  <a:cubicBezTo>
                    <a:pt x="62582" y="162165"/>
                    <a:pt x="59946" y="160854"/>
                    <a:pt x="58628" y="162165"/>
                  </a:cubicBezTo>
                  <a:cubicBezTo>
                    <a:pt x="58628" y="162165"/>
                    <a:pt x="58628" y="162165"/>
                    <a:pt x="54674" y="163475"/>
                  </a:cubicBezTo>
                  <a:cubicBezTo>
                    <a:pt x="54674" y="163475"/>
                    <a:pt x="54674" y="163475"/>
                    <a:pt x="42813" y="111051"/>
                  </a:cubicBezTo>
                  <a:cubicBezTo>
                    <a:pt x="42813" y="111051"/>
                    <a:pt x="42813" y="111051"/>
                    <a:pt x="52038" y="107119"/>
                  </a:cubicBezTo>
                  <a:cubicBezTo>
                    <a:pt x="55992" y="105153"/>
                    <a:pt x="60275" y="105153"/>
                    <a:pt x="63900" y="106627"/>
                  </a:cubicBezTo>
                  <a:close/>
                  <a:moveTo>
                    <a:pt x="221560" y="67725"/>
                  </a:moveTo>
                  <a:cubicBezTo>
                    <a:pt x="226810" y="65087"/>
                    <a:pt x="234687" y="65087"/>
                    <a:pt x="239938" y="67725"/>
                  </a:cubicBezTo>
                  <a:cubicBezTo>
                    <a:pt x="247814" y="73001"/>
                    <a:pt x="250440" y="80915"/>
                    <a:pt x="249127" y="90147"/>
                  </a:cubicBezTo>
                  <a:cubicBezTo>
                    <a:pt x="249127" y="92785"/>
                    <a:pt x="249127" y="96742"/>
                    <a:pt x="249127" y="99380"/>
                  </a:cubicBezTo>
                  <a:cubicBezTo>
                    <a:pt x="249127" y="99380"/>
                    <a:pt x="249127" y="99380"/>
                    <a:pt x="259629" y="162691"/>
                  </a:cubicBezTo>
                  <a:cubicBezTo>
                    <a:pt x="259629" y="162691"/>
                    <a:pt x="259629" y="162691"/>
                    <a:pt x="300324" y="193027"/>
                  </a:cubicBezTo>
                  <a:cubicBezTo>
                    <a:pt x="308200" y="198303"/>
                    <a:pt x="309513" y="207536"/>
                    <a:pt x="304262" y="215450"/>
                  </a:cubicBezTo>
                  <a:cubicBezTo>
                    <a:pt x="299011" y="222045"/>
                    <a:pt x="289822" y="223363"/>
                    <a:pt x="283258" y="219407"/>
                  </a:cubicBezTo>
                  <a:cubicBezTo>
                    <a:pt x="283258" y="219407"/>
                    <a:pt x="281946" y="219407"/>
                    <a:pt x="281946" y="218088"/>
                  </a:cubicBezTo>
                  <a:cubicBezTo>
                    <a:pt x="281946" y="218088"/>
                    <a:pt x="281946" y="218088"/>
                    <a:pt x="236000" y="185113"/>
                  </a:cubicBezTo>
                  <a:cubicBezTo>
                    <a:pt x="232061" y="182475"/>
                    <a:pt x="230749" y="178518"/>
                    <a:pt x="229436" y="174562"/>
                  </a:cubicBezTo>
                  <a:cubicBezTo>
                    <a:pt x="229436" y="174562"/>
                    <a:pt x="229436" y="174562"/>
                    <a:pt x="224185" y="145544"/>
                  </a:cubicBezTo>
                  <a:cubicBezTo>
                    <a:pt x="224185" y="145544"/>
                    <a:pt x="224185" y="145544"/>
                    <a:pt x="196617" y="194346"/>
                  </a:cubicBezTo>
                  <a:cubicBezTo>
                    <a:pt x="196617" y="194346"/>
                    <a:pt x="196617" y="194346"/>
                    <a:pt x="229436" y="243148"/>
                  </a:cubicBezTo>
                  <a:cubicBezTo>
                    <a:pt x="234687" y="249743"/>
                    <a:pt x="234687" y="258976"/>
                    <a:pt x="230749" y="265571"/>
                  </a:cubicBezTo>
                  <a:cubicBezTo>
                    <a:pt x="230749" y="265571"/>
                    <a:pt x="230749" y="265571"/>
                    <a:pt x="195305" y="318329"/>
                  </a:cubicBezTo>
                  <a:cubicBezTo>
                    <a:pt x="188741" y="326243"/>
                    <a:pt x="178239" y="328881"/>
                    <a:pt x="169050" y="323605"/>
                  </a:cubicBezTo>
                  <a:cubicBezTo>
                    <a:pt x="169050" y="323605"/>
                    <a:pt x="169050" y="323605"/>
                    <a:pt x="167737" y="323605"/>
                  </a:cubicBezTo>
                  <a:cubicBezTo>
                    <a:pt x="159861" y="318329"/>
                    <a:pt x="157235" y="305140"/>
                    <a:pt x="162486" y="297226"/>
                  </a:cubicBezTo>
                  <a:cubicBezTo>
                    <a:pt x="162486" y="297226"/>
                    <a:pt x="162486" y="297226"/>
                    <a:pt x="191366" y="255019"/>
                  </a:cubicBezTo>
                  <a:cubicBezTo>
                    <a:pt x="191366" y="255019"/>
                    <a:pt x="191366" y="255019"/>
                    <a:pt x="167737" y="220726"/>
                  </a:cubicBezTo>
                  <a:cubicBezTo>
                    <a:pt x="167737" y="220726"/>
                    <a:pt x="167737" y="220726"/>
                    <a:pt x="70594" y="322286"/>
                  </a:cubicBezTo>
                  <a:cubicBezTo>
                    <a:pt x="65343" y="328881"/>
                    <a:pt x="54841" y="330200"/>
                    <a:pt x="46965" y="326243"/>
                  </a:cubicBezTo>
                  <a:cubicBezTo>
                    <a:pt x="45652" y="324924"/>
                    <a:pt x="44339" y="323605"/>
                    <a:pt x="44339" y="322286"/>
                  </a:cubicBezTo>
                  <a:cubicBezTo>
                    <a:pt x="36463" y="315691"/>
                    <a:pt x="36463" y="303821"/>
                    <a:pt x="43027" y="295907"/>
                  </a:cubicBezTo>
                  <a:cubicBezTo>
                    <a:pt x="43027" y="295907"/>
                    <a:pt x="43027" y="295907"/>
                    <a:pt x="144108" y="189070"/>
                  </a:cubicBezTo>
                  <a:cubicBezTo>
                    <a:pt x="144108" y="185113"/>
                    <a:pt x="145421" y="181156"/>
                    <a:pt x="148046" y="177200"/>
                  </a:cubicBezTo>
                  <a:cubicBezTo>
                    <a:pt x="148046" y="177200"/>
                    <a:pt x="148046" y="177200"/>
                    <a:pt x="190054" y="103337"/>
                  </a:cubicBezTo>
                  <a:cubicBezTo>
                    <a:pt x="190054" y="103337"/>
                    <a:pt x="190054" y="103337"/>
                    <a:pt x="151984" y="107294"/>
                  </a:cubicBezTo>
                  <a:cubicBezTo>
                    <a:pt x="151984" y="107294"/>
                    <a:pt x="151984" y="107294"/>
                    <a:pt x="119166" y="154777"/>
                  </a:cubicBezTo>
                  <a:lnTo>
                    <a:pt x="110272" y="161402"/>
                  </a:lnTo>
                  <a:lnTo>
                    <a:pt x="110027" y="158233"/>
                  </a:lnTo>
                  <a:cubicBezTo>
                    <a:pt x="99484" y="134642"/>
                    <a:pt x="99484" y="134642"/>
                    <a:pt x="99484" y="134642"/>
                  </a:cubicBezTo>
                  <a:lnTo>
                    <a:pt x="95803" y="133422"/>
                  </a:lnTo>
                  <a:lnTo>
                    <a:pt x="97670" y="130706"/>
                  </a:lnTo>
                  <a:cubicBezTo>
                    <a:pt x="102428" y="123781"/>
                    <a:pt x="111946" y="109932"/>
                    <a:pt x="130980" y="82234"/>
                  </a:cubicBezTo>
                  <a:cubicBezTo>
                    <a:pt x="133606" y="78277"/>
                    <a:pt x="137544" y="75639"/>
                    <a:pt x="141482" y="75639"/>
                  </a:cubicBezTo>
                  <a:cubicBezTo>
                    <a:pt x="141482" y="75639"/>
                    <a:pt x="141482" y="75639"/>
                    <a:pt x="221560" y="67725"/>
                  </a:cubicBezTo>
                  <a:close/>
                  <a:moveTo>
                    <a:pt x="276970" y="0"/>
                  </a:moveTo>
                  <a:cubicBezTo>
                    <a:pt x="299328" y="0"/>
                    <a:pt x="317452" y="17769"/>
                    <a:pt x="317452" y="39688"/>
                  </a:cubicBezTo>
                  <a:cubicBezTo>
                    <a:pt x="317452" y="61607"/>
                    <a:pt x="299328" y="79376"/>
                    <a:pt x="276970" y="79376"/>
                  </a:cubicBezTo>
                  <a:cubicBezTo>
                    <a:pt x="254612" y="79376"/>
                    <a:pt x="236488" y="61607"/>
                    <a:pt x="236488" y="39688"/>
                  </a:cubicBezTo>
                  <a:cubicBezTo>
                    <a:pt x="236488" y="17769"/>
                    <a:pt x="254612" y="0"/>
                    <a:pt x="2769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44" name="图片 43">
            <a:extLst>
              <a:ext uri="{FF2B5EF4-FFF2-40B4-BE49-F238E27FC236}">
                <a16:creationId xmlns:a16="http://schemas.microsoft.com/office/drawing/2014/main" id="{1573D85B-20EA-42B8-B0E6-5184DE4FB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98" y="1688282"/>
            <a:ext cx="2897246" cy="369977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BDC720EA-B6AF-4C69-AFEE-BBCC4D3C4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790" y="1701602"/>
            <a:ext cx="2790028" cy="3720037"/>
          </a:xfrm>
          <a:prstGeom prst="rect">
            <a:avLst/>
          </a:prstGeom>
        </p:spPr>
      </p:pic>
      <p:grpSp>
        <p:nvGrpSpPr>
          <p:cNvPr id="58" name="组合 57">
            <a:extLst>
              <a:ext uri="{FF2B5EF4-FFF2-40B4-BE49-F238E27FC236}">
                <a16:creationId xmlns:a16="http://schemas.microsoft.com/office/drawing/2014/main" id="{C79BCAB2-C52E-4E99-A4F8-22EA23F8BFF0}"/>
              </a:ext>
            </a:extLst>
          </p:cNvPr>
          <p:cNvGrpSpPr/>
          <p:nvPr/>
        </p:nvGrpSpPr>
        <p:grpSpPr>
          <a:xfrm>
            <a:off x="6773063" y="3081846"/>
            <a:ext cx="931907" cy="936104"/>
            <a:chOff x="8551497" y="5248049"/>
            <a:chExt cx="435428" cy="435428"/>
          </a:xfrm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914C9C59-03FB-410B-B422-7BEEA4DE4FE0}"/>
                </a:ext>
              </a:extLst>
            </p:cNvPr>
            <p:cNvSpPr/>
            <p:nvPr/>
          </p:nvSpPr>
          <p:spPr>
            <a:xfrm>
              <a:off x="8551497" y="5248049"/>
              <a:ext cx="435428" cy="43542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0" name="椭圆 10">
              <a:extLst>
                <a:ext uri="{FF2B5EF4-FFF2-40B4-BE49-F238E27FC236}">
                  <a16:creationId xmlns:a16="http://schemas.microsoft.com/office/drawing/2014/main" id="{D03B5A56-F725-4F54-84A7-B7C36F49034B}"/>
                </a:ext>
              </a:extLst>
            </p:cNvPr>
            <p:cNvSpPr/>
            <p:nvPr/>
          </p:nvSpPr>
          <p:spPr>
            <a:xfrm>
              <a:off x="8637634" y="5362849"/>
              <a:ext cx="227507" cy="235402"/>
            </a:xfrm>
            <a:custGeom>
              <a:avLst/>
              <a:gdLst>
                <a:gd name="connsiteX0" fmla="*/ 94055 w 317452"/>
                <a:gd name="connsiteY0" fmla="*/ 135965 h 328468"/>
                <a:gd name="connsiteX1" fmla="*/ 94407 w 317452"/>
                <a:gd name="connsiteY1" fmla="*/ 136055 h 328468"/>
                <a:gd name="connsiteX2" fmla="*/ 104825 w 317452"/>
                <a:gd name="connsiteY2" fmla="*/ 158537 h 328468"/>
                <a:gd name="connsiteX3" fmla="*/ 106109 w 317452"/>
                <a:gd name="connsiteY3" fmla="*/ 161308 h 328468"/>
                <a:gd name="connsiteX4" fmla="*/ 98162 w 317452"/>
                <a:gd name="connsiteY4" fmla="*/ 160053 h 328468"/>
                <a:gd name="connsiteX5" fmla="*/ 96849 w 317452"/>
                <a:gd name="connsiteY5" fmla="*/ 160053 h 328468"/>
                <a:gd name="connsiteX6" fmla="*/ 92911 w 317452"/>
                <a:gd name="connsiteY6" fmla="*/ 137630 h 328468"/>
                <a:gd name="connsiteX7" fmla="*/ 93506 w 317452"/>
                <a:gd name="connsiteY7" fmla="*/ 136765 h 328468"/>
                <a:gd name="connsiteX8" fmla="*/ 39496 w 317452"/>
                <a:gd name="connsiteY8" fmla="*/ 115887 h 328468"/>
                <a:gd name="connsiteX9" fmla="*/ 51437 w 317452"/>
                <a:gd name="connsiteY9" fmla="*/ 165488 h 328468"/>
                <a:gd name="connsiteX10" fmla="*/ 48784 w 317452"/>
                <a:gd name="connsiteY10" fmla="*/ 166793 h 328468"/>
                <a:gd name="connsiteX11" fmla="*/ 47457 w 317452"/>
                <a:gd name="connsiteY11" fmla="*/ 170709 h 328468"/>
                <a:gd name="connsiteX12" fmla="*/ 48784 w 317452"/>
                <a:gd name="connsiteY12" fmla="*/ 173319 h 328468"/>
                <a:gd name="connsiteX13" fmla="*/ 52764 w 317452"/>
                <a:gd name="connsiteY13" fmla="*/ 175930 h 328468"/>
                <a:gd name="connsiteX14" fmla="*/ 55418 w 317452"/>
                <a:gd name="connsiteY14" fmla="*/ 174625 h 328468"/>
                <a:gd name="connsiteX15" fmla="*/ 87263 w 317452"/>
                <a:gd name="connsiteY15" fmla="*/ 216393 h 328468"/>
                <a:gd name="connsiteX16" fmla="*/ 55418 w 317452"/>
                <a:gd name="connsiteY16" fmla="*/ 230752 h 328468"/>
                <a:gd name="connsiteX17" fmla="*/ 38169 w 317452"/>
                <a:gd name="connsiteY17" fmla="*/ 224225 h 328468"/>
                <a:gd name="connsiteX18" fmla="*/ 1017 w 317452"/>
                <a:gd name="connsiteY18" fmla="*/ 147214 h 328468"/>
                <a:gd name="connsiteX19" fmla="*/ 7651 w 317452"/>
                <a:gd name="connsiteY19" fmla="*/ 128940 h 328468"/>
                <a:gd name="connsiteX20" fmla="*/ 39496 w 317452"/>
                <a:gd name="connsiteY20" fmla="*/ 115887 h 328468"/>
                <a:gd name="connsiteX21" fmla="*/ 63900 w 317452"/>
                <a:gd name="connsiteY21" fmla="*/ 106627 h 328468"/>
                <a:gd name="connsiteX22" fmla="*/ 71807 w 317452"/>
                <a:gd name="connsiteY22" fmla="*/ 114982 h 328468"/>
                <a:gd name="connsiteX23" fmla="*/ 81033 w 317452"/>
                <a:gd name="connsiteY23" fmla="*/ 133331 h 328468"/>
                <a:gd name="connsiteX24" fmla="*/ 87623 w 317452"/>
                <a:gd name="connsiteY24" fmla="*/ 130710 h 328468"/>
                <a:gd name="connsiteX25" fmla="*/ 95803 w 317452"/>
                <a:gd name="connsiteY25" fmla="*/ 133422 h 328468"/>
                <a:gd name="connsiteX26" fmla="*/ 94055 w 317452"/>
                <a:gd name="connsiteY26" fmla="*/ 135965 h 328468"/>
                <a:gd name="connsiteX27" fmla="*/ 89115 w 317452"/>
                <a:gd name="connsiteY27" fmla="*/ 134702 h 328468"/>
                <a:gd name="connsiteX28" fmla="*/ 83823 w 317452"/>
                <a:gd name="connsiteY28" fmla="*/ 137407 h 328468"/>
                <a:gd name="connsiteX29" fmla="*/ 82500 w 317452"/>
                <a:gd name="connsiteY29" fmla="*/ 137407 h 328468"/>
                <a:gd name="connsiteX30" fmla="*/ 97053 w 317452"/>
                <a:gd name="connsiteY30" fmla="*/ 169863 h 328468"/>
                <a:gd name="connsiteX31" fmla="*/ 98375 w 317452"/>
                <a:gd name="connsiteY31" fmla="*/ 169863 h 328468"/>
                <a:gd name="connsiteX32" fmla="*/ 103667 w 317452"/>
                <a:gd name="connsiteY32" fmla="*/ 167158 h 328468"/>
                <a:gd name="connsiteX33" fmla="*/ 106313 w 317452"/>
                <a:gd name="connsiteY33" fmla="*/ 161749 h 328468"/>
                <a:gd name="connsiteX34" fmla="*/ 106109 w 317452"/>
                <a:gd name="connsiteY34" fmla="*/ 161308 h 328468"/>
                <a:gd name="connsiteX35" fmla="*/ 109648 w 317452"/>
                <a:gd name="connsiteY35" fmla="*/ 161866 h 328468"/>
                <a:gd name="connsiteX36" fmla="*/ 110272 w 317452"/>
                <a:gd name="connsiteY36" fmla="*/ 161402 h 328468"/>
                <a:gd name="connsiteX37" fmla="*/ 110522 w 317452"/>
                <a:gd name="connsiteY37" fmla="*/ 164622 h 328468"/>
                <a:gd name="connsiteX38" fmla="*/ 106074 w 317452"/>
                <a:gd name="connsiteY38" fmla="*/ 170028 h 328468"/>
                <a:gd name="connsiteX39" fmla="*/ 99484 w 317452"/>
                <a:gd name="connsiteY39" fmla="*/ 172650 h 328468"/>
                <a:gd name="connsiteX40" fmla="*/ 107391 w 317452"/>
                <a:gd name="connsiteY40" fmla="*/ 192309 h 328468"/>
                <a:gd name="connsiteX41" fmla="*/ 100802 w 317452"/>
                <a:gd name="connsiteY41" fmla="*/ 211968 h 328468"/>
                <a:gd name="connsiteX42" fmla="*/ 91576 w 317452"/>
                <a:gd name="connsiteY42" fmla="*/ 215900 h 328468"/>
                <a:gd name="connsiteX43" fmla="*/ 59946 w 317452"/>
                <a:gd name="connsiteY43" fmla="*/ 172650 h 328468"/>
                <a:gd name="connsiteX44" fmla="*/ 62582 w 317452"/>
                <a:gd name="connsiteY44" fmla="*/ 171339 h 328468"/>
                <a:gd name="connsiteX45" fmla="*/ 63900 w 317452"/>
                <a:gd name="connsiteY45" fmla="*/ 166097 h 328468"/>
                <a:gd name="connsiteX46" fmla="*/ 62582 w 317452"/>
                <a:gd name="connsiteY46" fmla="*/ 163475 h 328468"/>
                <a:gd name="connsiteX47" fmla="*/ 58628 w 317452"/>
                <a:gd name="connsiteY47" fmla="*/ 162165 h 328468"/>
                <a:gd name="connsiteX48" fmla="*/ 54674 w 317452"/>
                <a:gd name="connsiteY48" fmla="*/ 163475 h 328468"/>
                <a:gd name="connsiteX49" fmla="*/ 42813 w 317452"/>
                <a:gd name="connsiteY49" fmla="*/ 111051 h 328468"/>
                <a:gd name="connsiteX50" fmla="*/ 52038 w 317452"/>
                <a:gd name="connsiteY50" fmla="*/ 107119 h 328468"/>
                <a:gd name="connsiteX51" fmla="*/ 63900 w 317452"/>
                <a:gd name="connsiteY51" fmla="*/ 106627 h 328468"/>
                <a:gd name="connsiteX52" fmla="*/ 221560 w 317452"/>
                <a:gd name="connsiteY52" fmla="*/ 67725 h 328468"/>
                <a:gd name="connsiteX53" fmla="*/ 239938 w 317452"/>
                <a:gd name="connsiteY53" fmla="*/ 67725 h 328468"/>
                <a:gd name="connsiteX54" fmla="*/ 249127 w 317452"/>
                <a:gd name="connsiteY54" fmla="*/ 90147 h 328468"/>
                <a:gd name="connsiteX55" fmla="*/ 249127 w 317452"/>
                <a:gd name="connsiteY55" fmla="*/ 99380 h 328468"/>
                <a:gd name="connsiteX56" fmla="*/ 259629 w 317452"/>
                <a:gd name="connsiteY56" fmla="*/ 162691 h 328468"/>
                <a:gd name="connsiteX57" fmla="*/ 300324 w 317452"/>
                <a:gd name="connsiteY57" fmla="*/ 193027 h 328468"/>
                <a:gd name="connsiteX58" fmla="*/ 304262 w 317452"/>
                <a:gd name="connsiteY58" fmla="*/ 215450 h 328468"/>
                <a:gd name="connsiteX59" fmla="*/ 283258 w 317452"/>
                <a:gd name="connsiteY59" fmla="*/ 219407 h 328468"/>
                <a:gd name="connsiteX60" fmla="*/ 281946 w 317452"/>
                <a:gd name="connsiteY60" fmla="*/ 218088 h 328468"/>
                <a:gd name="connsiteX61" fmla="*/ 236000 w 317452"/>
                <a:gd name="connsiteY61" fmla="*/ 185113 h 328468"/>
                <a:gd name="connsiteX62" fmla="*/ 229436 w 317452"/>
                <a:gd name="connsiteY62" fmla="*/ 174562 h 328468"/>
                <a:gd name="connsiteX63" fmla="*/ 224185 w 317452"/>
                <a:gd name="connsiteY63" fmla="*/ 145544 h 328468"/>
                <a:gd name="connsiteX64" fmla="*/ 196617 w 317452"/>
                <a:gd name="connsiteY64" fmla="*/ 194346 h 328468"/>
                <a:gd name="connsiteX65" fmla="*/ 229436 w 317452"/>
                <a:gd name="connsiteY65" fmla="*/ 243148 h 328468"/>
                <a:gd name="connsiteX66" fmla="*/ 230749 w 317452"/>
                <a:gd name="connsiteY66" fmla="*/ 265571 h 328468"/>
                <a:gd name="connsiteX67" fmla="*/ 195305 w 317452"/>
                <a:gd name="connsiteY67" fmla="*/ 318329 h 328468"/>
                <a:gd name="connsiteX68" fmla="*/ 169050 w 317452"/>
                <a:gd name="connsiteY68" fmla="*/ 323605 h 328468"/>
                <a:gd name="connsiteX69" fmla="*/ 167737 w 317452"/>
                <a:gd name="connsiteY69" fmla="*/ 323605 h 328468"/>
                <a:gd name="connsiteX70" fmla="*/ 162486 w 317452"/>
                <a:gd name="connsiteY70" fmla="*/ 297226 h 328468"/>
                <a:gd name="connsiteX71" fmla="*/ 191366 w 317452"/>
                <a:gd name="connsiteY71" fmla="*/ 255019 h 328468"/>
                <a:gd name="connsiteX72" fmla="*/ 167737 w 317452"/>
                <a:gd name="connsiteY72" fmla="*/ 220726 h 328468"/>
                <a:gd name="connsiteX73" fmla="*/ 70594 w 317452"/>
                <a:gd name="connsiteY73" fmla="*/ 322286 h 328468"/>
                <a:gd name="connsiteX74" fmla="*/ 46965 w 317452"/>
                <a:gd name="connsiteY74" fmla="*/ 326243 h 328468"/>
                <a:gd name="connsiteX75" fmla="*/ 44339 w 317452"/>
                <a:gd name="connsiteY75" fmla="*/ 322286 h 328468"/>
                <a:gd name="connsiteX76" fmla="*/ 43027 w 317452"/>
                <a:gd name="connsiteY76" fmla="*/ 295907 h 328468"/>
                <a:gd name="connsiteX77" fmla="*/ 144108 w 317452"/>
                <a:gd name="connsiteY77" fmla="*/ 189070 h 328468"/>
                <a:gd name="connsiteX78" fmla="*/ 148046 w 317452"/>
                <a:gd name="connsiteY78" fmla="*/ 177200 h 328468"/>
                <a:gd name="connsiteX79" fmla="*/ 190054 w 317452"/>
                <a:gd name="connsiteY79" fmla="*/ 103337 h 328468"/>
                <a:gd name="connsiteX80" fmla="*/ 151984 w 317452"/>
                <a:gd name="connsiteY80" fmla="*/ 107294 h 328468"/>
                <a:gd name="connsiteX81" fmla="*/ 119166 w 317452"/>
                <a:gd name="connsiteY81" fmla="*/ 154777 h 328468"/>
                <a:gd name="connsiteX82" fmla="*/ 110272 w 317452"/>
                <a:gd name="connsiteY82" fmla="*/ 161402 h 328468"/>
                <a:gd name="connsiteX83" fmla="*/ 110027 w 317452"/>
                <a:gd name="connsiteY83" fmla="*/ 158233 h 328468"/>
                <a:gd name="connsiteX84" fmla="*/ 99484 w 317452"/>
                <a:gd name="connsiteY84" fmla="*/ 134642 h 328468"/>
                <a:gd name="connsiteX85" fmla="*/ 95803 w 317452"/>
                <a:gd name="connsiteY85" fmla="*/ 133422 h 328468"/>
                <a:gd name="connsiteX86" fmla="*/ 97670 w 317452"/>
                <a:gd name="connsiteY86" fmla="*/ 130706 h 328468"/>
                <a:gd name="connsiteX87" fmla="*/ 130980 w 317452"/>
                <a:gd name="connsiteY87" fmla="*/ 82234 h 328468"/>
                <a:gd name="connsiteX88" fmla="*/ 141482 w 317452"/>
                <a:gd name="connsiteY88" fmla="*/ 75639 h 328468"/>
                <a:gd name="connsiteX89" fmla="*/ 221560 w 317452"/>
                <a:gd name="connsiteY89" fmla="*/ 67725 h 328468"/>
                <a:gd name="connsiteX90" fmla="*/ 276970 w 317452"/>
                <a:gd name="connsiteY90" fmla="*/ 0 h 328468"/>
                <a:gd name="connsiteX91" fmla="*/ 317452 w 317452"/>
                <a:gd name="connsiteY91" fmla="*/ 39688 h 328468"/>
                <a:gd name="connsiteX92" fmla="*/ 276970 w 317452"/>
                <a:gd name="connsiteY92" fmla="*/ 79376 h 328468"/>
                <a:gd name="connsiteX93" fmla="*/ 236488 w 317452"/>
                <a:gd name="connsiteY93" fmla="*/ 39688 h 328468"/>
                <a:gd name="connsiteX94" fmla="*/ 276970 w 317452"/>
                <a:gd name="connsiteY94" fmla="*/ 0 h 32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7452" h="328468">
                  <a:moveTo>
                    <a:pt x="94055" y="135965"/>
                  </a:moveTo>
                  <a:lnTo>
                    <a:pt x="94407" y="136055"/>
                  </a:lnTo>
                  <a:cubicBezTo>
                    <a:pt x="100360" y="148902"/>
                    <a:pt x="103337" y="155325"/>
                    <a:pt x="104825" y="158537"/>
                  </a:cubicBezTo>
                  <a:lnTo>
                    <a:pt x="106109" y="161308"/>
                  </a:lnTo>
                  <a:lnTo>
                    <a:pt x="98162" y="160053"/>
                  </a:lnTo>
                  <a:cubicBezTo>
                    <a:pt x="98162" y="160053"/>
                    <a:pt x="96849" y="160053"/>
                    <a:pt x="96849" y="160053"/>
                  </a:cubicBezTo>
                  <a:cubicBezTo>
                    <a:pt x="90285" y="154777"/>
                    <a:pt x="87660" y="144225"/>
                    <a:pt x="92911" y="137630"/>
                  </a:cubicBezTo>
                  <a:cubicBezTo>
                    <a:pt x="92911" y="137630"/>
                    <a:pt x="92911" y="137630"/>
                    <a:pt x="93506" y="136765"/>
                  </a:cubicBezTo>
                  <a:close/>
                  <a:moveTo>
                    <a:pt x="39496" y="115887"/>
                  </a:moveTo>
                  <a:cubicBezTo>
                    <a:pt x="39496" y="115887"/>
                    <a:pt x="39496" y="115887"/>
                    <a:pt x="51437" y="165488"/>
                  </a:cubicBezTo>
                  <a:cubicBezTo>
                    <a:pt x="51437" y="165488"/>
                    <a:pt x="51437" y="165488"/>
                    <a:pt x="48784" y="166793"/>
                  </a:cubicBezTo>
                  <a:cubicBezTo>
                    <a:pt x="47457" y="166793"/>
                    <a:pt x="47457" y="169403"/>
                    <a:pt x="47457" y="170709"/>
                  </a:cubicBezTo>
                  <a:cubicBezTo>
                    <a:pt x="47457" y="170709"/>
                    <a:pt x="47457" y="170709"/>
                    <a:pt x="48784" y="173319"/>
                  </a:cubicBezTo>
                  <a:cubicBezTo>
                    <a:pt x="50111" y="175930"/>
                    <a:pt x="51437" y="175930"/>
                    <a:pt x="52764" y="175930"/>
                  </a:cubicBezTo>
                  <a:lnTo>
                    <a:pt x="55418" y="174625"/>
                  </a:lnTo>
                  <a:cubicBezTo>
                    <a:pt x="55418" y="174625"/>
                    <a:pt x="55418" y="174625"/>
                    <a:pt x="87263" y="216393"/>
                  </a:cubicBezTo>
                  <a:cubicBezTo>
                    <a:pt x="87263" y="216393"/>
                    <a:pt x="87263" y="216393"/>
                    <a:pt x="55418" y="230752"/>
                  </a:cubicBezTo>
                  <a:cubicBezTo>
                    <a:pt x="48784" y="233362"/>
                    <a:pt x="40823" y="230752"/>
                    <a:pt x="38169" y="224225"/>
                  </a:cubicBezTo>
                  <a:cubicBezTo>
                    <a:pt x="38169" y="224225"/>
                    <a:pt x="38169" y="224225"/>
                    <a:pt x="1017" y="147214"/>
                  </a:cubicBezTo>
                  <a:cubicBezTo>
                    <a:pt x="-1637" y="140687"/>
                    <a:pt x="1017" y="132856"/>
                    <a:pt x="7651" y="128940"/>
                  </a:cubicBezTo>
                  <a:cubicBezTo>
                    <a:pt x="7651" y="128940"/>
                    <a:pt x="7651" y="128940"/>
                    <a:pt x="39496" y="115887"/>
                  </a:cubicBezTo>
                  <a:close/>
                  <a:moveTo>
                    <a:pt x="63900" y="106627"/>
                  </a:moveTo>
                  <a:cubicBezTo>
                    <a:pt x="67524" y="108102"/>
                    <a:pt x="70489" y="111051"/>
                    <a:pt x="71807" y="114982"/>
                  </a:cubicBezTo>
                  <a:cubicBezTo>
                    <a:pt x="71807" y="114982"/>
                    <a:pt x="71807" y="114982"/>
                    <a:pt x="81033" y="133331"/>
                  </a:cubicBezTo>
                  <a:cubicBezTo>
                    <a:pt x="81033" y="133331"/>
                    <a:pt x="81033" y="133331"/>
                    <a:pt x="87623" y="130710"/>
                  </a:cubicBezTo>
                  <a:lnTo>
                    <a:pt x="95803" y="133422"/>
                  </a:lnTo>
                  <a:lnTo>
                    <a:pt x="94055" y="135965"/>
                  </a:lnTo>
                  <a:lnTo>
                    <a:pt x="89115" y="134702"/>
                  </a:lnTo>
                  <a:cubicBezTo>
                    <a:pt x="89115" y="134702"/>
                    <a:pt x="89115" y="134702"/>
                    <a:pt x="83823" y="137407"/>
                  </a:cubicBezTo>
                  <a:cubicBezTo>
                    <a:pt x="83823" y="137407"/>
                    <a:pt x="82500" y="137407"/>
                    <a:pt x="82500" y="137407"/>
                  </a:cubicBezTo>
                  <a:cubicBezTo>
                    <a:pt x="82500" y="137407"/>
                    <a:pt x="82500" y="137407"/>
                    <a:pt x="97053" y="169863"/>
                  </a:cubicBezTo>
                  <a:cubicBezTo>
                    <a:pt x="97053" y="169863"/>
                    <a:pt x="97053" y="169863"/>
                    <a:pt x="98375" y="169863"/>
                  </a:cubicBezTo>
                  <a:lnTo>
                    <a:pt x="103667" y="167158"/>
                  </a:lnTo>
                  <a:cubicBezTo>
                    <a:pt x="106313" y="165806"/>
                    <a:pt x="106313" y="163101"/>
                    <a:pt x="106313" y="161749"/>
                  </a:cubicBezTo>
                  <a:lnTo>
                    <a:pt x="106109" y="161308"/>
                  </a:lnTo>
                  <a:lnTo>
                    <a:pt x="109648" y="161866"/>
                  </a:lnTo>
                  <a:lnTo>
                    <a:pt x="110272" y="161402"/>
                  </a:lnTo>
                  <a:lnTo>
                    <a:pt x="110522" y="164622"/>
                  </a:lnTo>
                  <a:cubicBezTo>
                    <a:pt x="109698" y="166752"/>
                    <a:pt x="108051" y="168718"/>
                    <a:pt x="106074" y="170028"/>
                  </a:cubicBezTo>
                  <a:cubicBezTo>
                    <a:pt x="106074" y="170028"/>
                    <a:pt x="106074" y="170028"/>
                    <a:pt x="99484" y="172650"/>
                  </a:cubicBezTo>
                  <a:cubicBezTo>
                    <a:pt x="99484" y="172650"/>
                    <a:pt x="99484" y="172650"/>
                    <a:pt x="107391" y="192309"/>
                  </a:cubicBezTo>
                  <a:cubicBezTo>
                    <a:pt x="111345" y="198862"/>
                    <a:pt x="107391" y="208036"/>
                    <a:pt x="100802" y="211968"/>
                  </a:cubicBezTo>
                  <a:cubicBezTo>
                    <a:pt x="100802" y="211968"/>
                    <a:pt x="100802" y="211968"/>
                    <a:pt x="91576" y="215900"/>
                  </a:cubicBezTo>
                  <a:cubicBezTo>
                    <a:pt x="91576" y="215900"/>
                    <a:pt x="91576" y="215900"/>
                    <a:pt x="59946" y="172650"/>
                  </a:cubicBezTo>
                  <a:cubicBezTo>
                    <a:pt x="59946" y="172650"/>
                    <a:pt x="59946" y="172650"/>
                    <a:pt x="62582" y="171339"/>
                  </a:cubicBezTo>
                  <a:cubicBezTo>
                    <a:pt x="65218" y="170028"/>
                    <a:pt x="65218" y="167407"/>
                    <a:pt x="63900" y="166097"/>
                  </a:cubicBezTo>
                  <a:cubicBezTo>
                    <a:pt x="63900" y="166097"/>
                    <a:pt x="63900" y="166097"/>
                    <a:pt x="62582" y="163475"/>
                  </a:cubicBezTo>
                  <a:cubicBezTo>
                    <a:pt x="62582" y="162165"/>
                    <a:pt x="59946" y="160854"/>
                    <a:pt x="58628" y="162165"/>
                  </a:cubicBezTo>
                  <a:cubicBezTo>
                    <a:pt x="58628" y="162165"/>
                    <a:pt x="58628" y="162165"/>
                    <a:pt x="54674" y="163475"/>
                  </a:cubicBezTo>
                  <a:cubicBezTo>
                    <a:pt x="54674" y="163475"/>
                    <a:pt x="54674" y="163475"/>
                    <a:pt x="42813" y="111051"/>
                  </a:cubicBezTo>
                  <a:cubicBezTo>
                    <a:pt x="42813" y="111051"/>
                    <a:pt x="42813" y="111051"/>
                    <a:pt x="52038" y="107119"/>
                  </a:cubicBezTo>
                  <a:cubicBezTo>
                    <a:pt x="55992" y="105153"/>
                    <a:pt x="60275" y="105153"/>
                    <a:pt x="63900" y="106627"/>
                  </a:cubicBezTo>
                  <a:close/>
                  <a:moveTo>
                    <a:pt x="221560" y="67725"/>
                  </a:moveTo>
                  <a:cubicBezTo>
                    <a:pt x="226810" y="65087"/>
                    <a:pt x="234687" y="65087"/>
                    <a:pt x="239938" y="67725"/>
                  </a:cubicBezTo>
                  <a:cubicBezTo>
                    <a:pt x="247814" y="73001"/>
                    <a:pt x="250440" y="80915"/>
                    <a:pt x="249127" y="90147"/>
                  </a:cubicBezTo>
                  <a:cubicBezTo>
                    <a:pt x="249127" y="92785"/>
                    <a:pt x="249127" y="96742"/>
                    <a:pt x="249127" y="99380"/>
                  </a:cubicBezTo>
                  <a:cubicBezTo>
                    <a:pt x="249127" y="99380"/>
                    <a:pt x="249127" y="99380"/>
                    <a:pt x="259629" y="162691"/>
                  </a:cubicBezTo>
                  <a:cubicBezTo>
                    <a:pt x="259629" y="162691"/>
                    <a:pt x="259629" y="162691"/>
                    <a:pt x="300324" y="193027"/>
                  </a:cubicBezTo>
                  <a:cubicBezTo>
                    <a:pt x="308200" y="198303"/>
                    <a:pt x="309513" y="207536"/>
                    <a:pt x="304262" y="215450"/>
                  </a:cubicBezTo>
                  <a:cubicBezTo>
                    <a:pt x="299011" y="222045"/>
                    <a:pt x="289822" y="223363"/>
                    <a:pt x="283258" y="219407"/>
                  </a:cubicBezTo>
                  <a:cubicBezTo>
                    <a:pt x="283258" y="219407"/>
                    <a:pt x="281946" y="219407"/>
                    <a:pt x="281946" y="218088"/>
                  </a:cubicBezTo>
                  <a:cubicBezTo>
                    <a:pt x="281946" y="218088"/>
                    <a:pt x="281946" y="218088"/>
                    <a:pt x="236000" y="185113"/>
                  </a:cubicBezTo>
                  <a:cubicBezTo>
                    <a:pt x="232061" y="182475"/>
                    <a:pt x="230749" y="178518"/>
                    <a:pt x="229436" y="174562"/>
                  </a:cubicBezTo>
                  <a:cubicBezTo>
                    <a:pt x="229436" y="174562"/>
                    <a:pt x="229436" y="174562"/>
                    <a:pt x="224185" y="145544"/>
                  </a:cubicBezTo>
                  <a:cubicBezTo>
                    <a:pt x="224185" y="145544"/>
                    <a:pt x="224185" y="145544"/>
                    <a:pt x="196617" y="194346"/>
                  </a:cubicBezTo>
                  <a:cubicBezTo>
                    <a:pt x="196617" y="194346"/>
                    <a:pt x="196617" y="194346"/>
                    <a:pt x="229436" y="243148"/>
                  </a:cubicBezTo>
                  <a:cubicBezTo>
                    <a:pt x="234687" y="249743"/>
                    <a:pt x="234687" y="258976"/>
                    <a:pt x="230749" y="265571"/>
                  </a:cubicBezTo>
                  <a:cubicBezTo>
                    <a:pt x="230749" y="265571"/>
                    <a:pt x="230749" y="265571"/>
                    <a:pt x="195305" y="318329"/>
                  </a:cubicBezTo>
                  <a:cubicBezTo>
                    <a:pt x="188741" y="326243"/>
                    <a:pt x="178239" y="328881"/>
                    <a:pt x="169050" y="323605"/>
                  </a:cubicBezTo>
                  <a:cubicBezTo>
                    <a:pt x="169050" y="323605"/>
                    <a:pt x="169050" y="323605"/>
                    <a:pt x="167737" y="323605"/>
                  </a:cubicBezTo>
                  <a:cubicBezTo>
                    <a:pt x="159861" y="318329"/>
                    <a:pt x="157235" y="305140"/>
                    <a:pt x="162486" y="297226"/>
                  </a:cubicBezTo>
                  <a:cubicBezTo>
                    <a:pt x="162486" y="297226"/>
                    <a:pt x="162486" y="297226"/>
                    <a:pt x="191366" y="255019"/>
                  </a:cubicBezTo>
                  <a:cubicBezTo>
                    <a:pt x="191366" y="255019"/>
                    <a:pt x="191366" y="255019"/>
                    <a:pt x="167737" y="220726"/>
                  </a:cubicBezTo>
                  <a:cubicBezTo>
                    <a:pt x="167737" y="220726"/>
                    <a:pt x="167737" y="220726"/>
                    <a:pt x="70594" y="322286"/>
                  </a:cubicBezTo>
                  <a:cubicBezTo>
                    <a:pt x="65343" y="328881"/>
                    <a:pt x="54841" y="330200"/>
                    <a:pt x="46965" y="326243"/>
                  </a:cubicBezTo>
                  <a:cubicBezTo>
                    <a:pt x="45652" y="324924"/>
                    <a:pt x="44339" y="323605"/>
                    <a:pt x="44339" y="322286"/>
                  </a:cubicBezTo>
                  <a:cubicBezTo>
                    <a:pt x="36463" y="315691"/>
                    <a:pt x="36463" y="303821"/>
                    <a:pt x="43027" y="295907"/>
                  </a:cubicBezTo>
                  <a:cubicBezTo>
                    <a:pt x="43027" y="295907"/>
                    <a:pt x="43027" y="295907"/>
                    <a:pt x="144108" y="189070"/>
                  </a:cubicBezTo>
                  <a:cubicBezTo>
                    <a:pt x="144108" y="185113"/>
                    <a:pt x="145421" y="181156"/>
                    <a:pt x="148046" y="177200"/>
                  </a:cubicBezTo>
                  <a:cubicBezTo>
                    <a:pt x="148046" y="177200"/>
                    <a:pt x="148046" y="177200"/>
                    <a:pt x="190054" y="103337"/>
                  </a:cubicBezTo>
                  <a:cubicBezTo>
                    <a:pt x="190054" y="103337"/>
                    <a:pt x="190054" y="103337"/>
                    <a:pt x="151984" y="107294"/>
                  </a:cubicBezTo>
                  <a:cubicBezTo>
                    <a:pt x="151984" y="107294"/>
                    <a:pt x="151984" y="107294"/>
                    <a:pt x="119166" y="154777"/>
                  </a:cubicBezTo>
                  <a:lnTo>
                    <a:pt x="110272" y="161402"/>
                  </a:lnTo>
                  <a:lnTo>
                    <a:pt x="110027" y="158233"/>
                  </a:lnTo>
                  <a:cubicBezTo>
                    <a:pt x="99484" y="134642"/>
                    <a:pt x="99484" y="134642"/>
                    <a:pt x="99484" y="134642"/>
                  </a:cubicBezTo>
                  <a:lnTo>
                    <a:pt x="95803" y="133422"/>
                  </a:lnTo>
                  <a:lnTo>
                    <a:pt x="97670" y="130706"/>
                  </a:lnTo>
                  <a:cubicBezTo>
                    <a:pt x="102428" y="123781"/>
                    <a:pt x="111946" y="109932"/>
                    <a:pt x="130980" y="82234"/>
                  </a:cubicBezTo>
                  <a:cubicBezTo>
                    <a:pt x="133606" y="78277"/>
                    <a:pt x="137544" y="75639"/>
                    <a:pt x="141482" y="75639"/>
                  </a:cubicBezTo>
                  <a:cubicBezTo>
                    <a:pt x="141482" y="75639"/>
                    <a:pt x="141482" y="75639"/>
                    <a:pt x="221560" y="67725"/>
                  </a:cubicBezTo>
                  <a:close/>
                  <a:moveTo>
                    <a:pt x="276970" y="0"/>
                  </a:moveTo>
                  <a:cubicBezTo>
                    <a:pt x="299328" y="0"/>
                    <a:pt x="317452" y="17769"/>
                    <a:pt x="317452" y="39688"/>
                  </a:cubicBezTo>
                  <a:cubicBezTo>
                    <a:pt x="317452" y="61607"/>
                    <a:pt x="299328" y="79376"/>
                    <a:pt x="276970" y="79376"/>
                  </a:cubicBezTo>
                  <a:cubicBezTo>
                    <a:pt x="254612" y="79376"/>
                    <a:pt x="236488" y="61607"/>
                    <a:pt x="236488" y="39688"/>
                  </a:cubicBezTo>
                  <a:cubicBezTo>
                    <a:pt x="236488" y="17769"/>
                    <a:pt x="254612" y="0"/>
                    <a:pt x="2769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B8360B2C-B3D8-4ABE-98B9-68CB513AA80A}"/>
              </a:ext>
            </a:extLst>
          </p:cNvPr>
          <p:cNvGrpSpPr/>
          <p:nvPr/>
        </p:nvGrpSpPr>
        <p:grpSpPr>
          <a:xfrm>
            <a:off x="6773063" y="4531374"/>
            <a:ext cx="931907" cy="936104"/>
            <a:chOff x="8551497" y="5248049"/>
            <a:chExt cx="435428" cy="435428"/>
          </a:xfrm>
        </p:grpSpPr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0139FAED-9516-4FC9-88A1-81F04829155C}"/>
                </a:ext>
              </a:extLst>
            </p:cNvPr>
            <p:cNvSpPr/>
            <p:nvPr/>
          </p:nvSpPr>
          <p:spPr>
            <a:xfrm>
              <a:off x="8551497" y="5248049"/>
              <a:ext cx="435428" cy="43542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4" name="椭圆 10">
              <a:extLst>
                <a:ext uri="{FF2B5EF4-FFF2-40B4-BE49-F238E27FC236}">
                  <a16:creationId xmlns:a16="http://schemas.microsoft.com/office/drawing/2014/main" id="{086F903A-6FE6-46C3-A55C-63F31F05E082}"/>
                </a:ext>
              </a:extLst>
            </p:cNvPr>
            <p:cNvSpPr/>
            <p:nvPr/>
          </p:nvSpPr>
          <p:spPr>
            <a:xfrm>
              <a:off x="8637634" y="5362849"/>
              <a:ext cx="227507" cy="235402"/>
            </a:xfrm>
            <a:custGeom>
              <a:avLst/>
              <a:gdLst>
                <a:gd name="connsiteX0" fmla="*/ 94055 w 317452"/>
                <a:gd name="connsiteY0" fmla="*/ 135965 h 328468"/>
                <a:gd name="connsiteX1" fmla="*/ 94407 w 317452"/>
                <a:gd name="connsiteY1" fmla="*/ 136055 h 328468"/>
                <a:gd name="connsiteX2" fmla="*/ 104825 w 317452"/>
                <a:gd name="connsiteY2" fmla="*/ 158537 h 328468"/>
                <a:gd name="connsiteX3" fmla="*/ 106109 w 317452"/>
                <a:gd name="connsiteY3" fmla="*/ 161308 h 328468"/>
                <a:gd name="connsiteX4" fmla="*/ 98162 w 317452"/>
                <a:gd name="connsiteY4" fmla="*/ 160053 h 328468"/>
                <a:gd name="connsiteX5" fmla="*/ 96849 w 317452"/>
                <a:gd name="connsiteY5" fmla="*/ 160053 h 328468"/>
                <a:gd name="connsiteX6" fmla="*/ 92911 w 317452"/>
                <a:gd name="connsiteY6" fmla="*/ 137630 h 328468"/>
                <a:gd name="connsiteX7" fmla="*/ 93506 w 317452"/>
                <a:gd name="connsiteY7" fmla="*/ 136765 h 328468"/>
                <a:gd name="connsiteX8" fmla="*/ 39496 w 317452"/>
                <a:gd name="connsiteY8" fmla="*/ 115887 h 328468"/>
                <a:gd name="connsiteX9" fmla="*/ 51437 w 317452"/>
                <a:gd name="connsiteY9" fmla="*/ 165488 h 328468"/>
                <a:gd name="connsiteX10" fmla="*/ 48784 w 317452"/>
                <a:gd name="connsiteY10" fmla="*/ 166793 h 328468"/>
                <a:gd name="connsiteX11" fmla="*/ 47457 w 317452"/>
                <a:gd name="connsiteY11" fmla="*/ 170709 h 328468"/>
                <a:gd name="connsiteX12" fmla="*/ 48784 w 317452"/>
                <a:gd name="connsiteY12" fmla="*/ 173319 h 328468"/>
                <a:gd name="connsiteX13" fmla="*/ 52764 w 317452"/>
                <a:gd name="connsiteY13" fmla="*/ 175930 h 328468"/>
                <a:gd name="connsiteX14" fmla="*/ 55418 w 317452"/>
                <a:gd name="connsiteY14" fmla="*/ 174625 h 328468"/>
                <a:gd name="connsiteX15" fmla="*/ 87263 w 317452"/>
                <a:gd name="connsiteY15" fmla="*/ 216393 h 328468"/>
                <a:gd name="connsiteX16" fmla="*/ 55418 w 317452"/>
                <a:gd name="connsiteY16" fmla="*/ 230752 h 328468"/>
                <a:gd name="connsiteX17" fmla="*/ 38169 w 317452"/>
                <a:gd name="connsiteY17" fmla="*/ 224225 h 328468"/>
                <a:gd name="connsiteX18" fmla="*/ 1017 w 317452"/>
                <a:gd name="connsiteY18" fmla="*/ 147214 h 328468"/>
                <a:gd name="connsiteX19" fmla="*/ 7651 w 317452"/>
                <a:gd name="connsiteY19" fmla="*/ 128940 h 328468"/>
                <a:gd name="connsiteX20" fmla="*/ 39496 w 317452"/>
                <a:gd name="connsiteY20" fmla="*/ 115887 h 328468"/>
                <a:gd name="connsiteX21" fmla="*/ 63900 w 317452"/>
                <a:gd name="connsiteY21" fmla="*/ 106627 h 328468"/>
                <a:gd name="connsiteX22" fmla="*/ 71807 w 317452"/>
                <a:gd name="connsiteY22" fmla="*/ 114982 h 328468"/>
                <a:gd name="connsiteX23" fmla="*/ 81033 w 317452"/>
                <a:gd name="connsiteY23" fmla="*/ 133331 h 328468"/>
                <a:gd name="connsiteX24" fmla="*/ 87623 w 317452"/>
                <a:gd name="connsiteY24" fmla="*/ 130710 h 328468"/>
                <a:gd name="connsiteX25" fmla="*/ 95803 w 317452"/>
                <a:gd name="connsiteY25" fmla="*/ 133422 h 328468"/>
                <a:gd name="connsiteX26" fmla="*/ 94055 w 317452"/>
                <a:gd name="connsiteY26" fmla="*/ 135965 h 328468"/>
                <a:gd name="connsiteX27" fmla="*/ 89115 w 317452"/>
                <a:gd name="connsiteY27" fmla="*/ 134702 h 328468"/>
                <a:gd name="connsiteX28" fmla="*/ 83823 w 317452"/>
                <a:gd name="connsiteY28" fmla="*/ 137407 h 328468"/>
                <a:gd name="connsiteX29" fmla="*/ 82500 w 317452"/>
                <a:gd name="connsiteY29" fmla="*/ 137407 h 328468"/>
                <a:gd name="connsiteX30" fmla="*/ 97053 w 317452"/>
                <a:gd name="connsiteY30" fmla="*/ 169863 h 328468"/>
                <a:gd name="connsiteX31" fmla="*/ 98375 w 317452"/>
                <a:gd name="connsiteY31" fmla="*/ 169863 h 328468"/>
                <a:gd name="connsiteX32" fmla="*/ 103667 w 317452"/>
                <a:gd name="connsiteY32" fmla="*/ 167158 h 328468"/>
                <a:gd name="connsiteX33" fmla="*/ 106313 w 317452"/>
                <a:gd name="connsiteY33" fmla="*/ 161749 h 328468"/>
                <a:gd name="connsiteX34" fmla="*/ 106109 w 317452"/>
                <a:gd name="connsiteY34" fmla="*/ 161308 h 328468"/>
                <a:gd name="connsiteX35" fmla="*/ 109648 w 317452"/>
                <a:gd name="connsiteY35" fmla="*/ 161866 h 328468"/>
                <a:gd name="connsiteX36" fmla="*/ 110272 w 317452"/>
                <a:gd name="connsiteY36" fmla="*/ 161402 h 328468"/>
                <a:gd name="connsiteX37" fmla="*/ 110522 w 317452"/>
                <a:gd name="connsiteY37" fmla="*/ 164622 h 328468"/>
                <a:gd name="connsiteX38" fmla="*/ 106074 w 317452"/>
                <a:gd name="connsiteY38" fmla="*/ 170028 h 328468"/>
                <a:gd name="connsiteX39" fmla="*/ 99484 w 317452"/>
                <a:gd name="connsiteY39" fmla="*/ 172650 h 328468"/>
                <a:gd name="connsiteX40" fmla="*/ 107391 w 317452"/>
                <a:gd name="connsiteY40" fmla="*/ 192309 h 328468"/>
                <a:gd name="connsiteX41" fmla="*/ 100802 w 317452"/>
                <a:gd name="connsiteY41" fmla="*/ 211968 h 328468"/>
                <a:gd name="connsiteX42" fmla="*/ 91576 w 317452"/>
                <a:gd name="connsiteY42" fmla="*/ 215900 h 328468"/>
                <a:gd name="connsiteX43" fmla="*/ 59946 w 317452"/>
                <a:gd name="connsiteY43" fmla="*/ 172650 h 328468"/>
                <a:gd name="connsiteX44" fmla="*/ 62582 w 317452"/>
                <a:gd name="connsiteY44" fmla="*/ 171339 h 328468"/>
                <a:gd name="connsiteX45" fmla="*/ 63900 w 317452"/>
                <a:gd name="connsiteY45" fmla="*/ 166097 h 328468"/>
                <a:gd name="connsiteX46" fmla="*/ 62582 w 317452"/>
                <a:gd name="connsiteY46" fmla="*/ 163475 h 328468"/>
                <a:gd name="connsiteX47" fmla="*/ 58628 w 317452"/>
                <a:gd name="connsiteY47" fmla="*/ 162165 h 328468"/>
                <a:gd name="connsiteX48" fmla="*/ 54674 w 317452"/>
                <a:gd name="connsiteY48" fmla="*/ 163475 h 328468"/>
                <a:gd name="connsiteX49" fmla="*/ 42813 w 317452"/>
                <a:gd name="connsiteY49" fmla="*/ 111051 h 328468"/>
                <a:gd name="connsiteX50" fmla="*/ 52038 w 317452"/>
                <a:gd name="connsiteY50" fmla="*/ 107119 h 328468"/>
                <a:gd name="connsiteX51" fmla="*/ 63900 w 317452"/>
                <a:gd name="connsiteY51" fmla="*/ 106627 h 328468"/>
                <a:gd name="connsiteX52" fmla="*/ 221560 w 317452"/>
                <a:gd name="connsiteY52" fmla="*/ 67725 h 328468"/>
                <a:gd name="connsiteX53" fmla="*/ 239938 w 317452"/>
                <a:gd name="connsiteY53" fmla="*/ 67725 h 328468"/>
                <a:gd name="connsiteX54" fmla="*/ 249127 w 317452"/>
                <a:gd name="connsiteY54" fmla="*/ 90147 h 328468"/>
                <a:gd name="connsiteX55" fmla="*/ 249127 w 317452"/>
                <a:gd name="connsiteY55" fmla="*/ 99380 h 328468"/>
                <a:gd name="connsiteX56" fmla="*/ 259629 w 317452"/>
                <a:gd name="connsiteY56" fmla="*/ 162691 h 328468"/>
                <a:gd name="connsiteX57" fmla="*/ 300324 w 317452"/>
                <a:gd name="connsiteY57" fmla="*/ 193027 h 328468"/>
                <a:gd name="connsiteX58" fmla="*/ 304262 w 317452"/>
                <a:gd name="connsiteY58" fmla="*/ 215450 h 328468"/>
                <a:gd name="connsiteX59" fmla="*/ 283258 w 317452"/>
                <a:gd name="connsiteY59" fmla="*/ 219407 h 328468"/>
                <a:gd name="connsiteX60" fmla="*/ 281946 w 317452"/>
                <a:gd name="connsiteY60" fmla="*/ 218088 h 328468"/>
                <a:gd name="connsiteX61" fmla="*/ 236000 w 317452"/>
                <a:gd name="connsiteY61" fmla="*/ 185113 h 328468"/>
                <a:gd name="connsiteX62" fmla="*/ 229436 w 317452"/>
                <a:gd name="connsiteY62" fmla="*/ 174562 h 328468"/>
                <a:gd name="connsiteX63" fmla="*/ 224185 w 317452"/>
                <a:gd name="connsiteY63" fmla="*/ 145544 h 328468"/>
                <a:gd name="connsiteX64" fmla="*/ 196617 w 317452"/>
                <a:gd name="connsiteY64" fmla="*/ 194346 h 328468"/>
                <a:gd name="connsiteX65" fmla="*/ 229436 w 317452"/>
                <a:gd name="connsiteY65" fmla="*/ 243148 h 328468"/>
                <a:gd name="connsiteX66" fmla="*/ 230749 w 317452"/>
                <a:gd name="connsiteY66" fmla="*/ 265571 h 328468"/>
                <a:gd name="connsiteX67" fmla="*/ 195305 w 317452"/>
                <a:gd name="connsiteY67" fmla="*/ 318329 h 328468"/>
                <a:gd name="connsiteX68" fmla="*/ 169050 w 317452"/>
                <a:gd name="connsiteY68" fmla="*/ 323605 h 328468"/>
                <a:gd name="connsiteX69" fmla="*/ 167737 w 317452"/>
                <a:gd name="connsiteY69" fmla="*/ 323605 h 328468"/>
                <a:gd name="connsiteX70" fmla="*/ 162486 w 317452"/>
                <a:gd name="connsiteY70" fmla="*/ 297226 h 328468"/>
                <a:gd name="connsiteX71" fmla="*/ 191366 w 317452"/>
                <a:gd name="connsiteY71" fmla="*/ 255019 h 328468"/>
                <a:gd name="connsiteX72" fmla="*/ 167737 w 317452"/>
                <a:gd name="connsiteY72" fmla="*/ 220726 h 328468"/>
                <a:gd name="connsiteX73" fmla="*/ 70594 w 317452"/>
                <a:gd name="connsiteY73" fmla="*/ 322286 h 328468"/>
                <a:gd name="connsiteX74" fmla="*/ 46965 w 317452"/>
                <a:gd name="connsiteY74" fmla="*/ 326243 h 328468"/>
                <a:gd name="connsiteX75" fmla="*/ 44339 w 317452"/>
                <a:gd name="connsiteY75" fmla="*/ 322286 h 328468"/>
                <a:gd name="connsiteX76" fmla="*/ 43027 w 317452"/>
                <a:gd name="connsiteY76" fmla="*/ 295907 h 328468"/>
                <a:gd name="connsiteX77" fmla="*/ 144108 w 317452"/>
                <a:gd name="connsiteY77" fmla="*/ 189070 h 328468"/>
                <a:gd name="connsiteX78" fmla="*/ 148046 w 317452"/>
                <a:gd name="connsiteY78" fmla="*/ 177200 h 328468"/>
                <a:gd name="connsiteX79" fmla="*/ 190054 w 317452"/>
                <a:gd name="connsiteY79" fmla="*/ 103337 h 328468"/>
                <a:gd name="connsiteX80" fmla="*/ 151984 w 317452"/>
                <a:gd name="connsiteY80" fmla="*/ 107294 h 328468"/>
                <a:gd name="connsiteX81" fmla="*/ 119166 w 317452"/>
                <a:gd name="connsiteY81" fmla="*/ 154777 h 328468"/>
                <a:gd name="connsiteX82" fmla="*/ 110272 w 317452"/>
                <a:gd name="connsiteY82" fmla="*/ 161402 h 328468"/>
                <a:gd name="connsiteX83" fmla="*/ 110027 w 317452"/>
                <a:gd name="connsiteY83" fmla="*/ 158233 h 328468"/>
                <a:gd name="connsiteX84" fmla="*/ 99484 w 317452"/>
                <a:gd name="connsiteY84" fmla="*/ 134642 h 328468"/>
                <a:gd name="connsiteX85" fmla="*/ 95803 w 317452"/>
                <a:gd name="connsiteY85" fmla="*/ 133422 h 328468"/>
                <a:gd name="connsiteX86" fmla="*/ 97670 w 317452"/>
                <a:gd name="connsiteY86" fmla="*/ 130706 h 328468"/>
                <a:gd name="connsiteX87" fmla="*/ 130980 w 317452"/>
                <a:gd name="connsiteY87" fmla="*/ 82234 h 328468"/>
                <a:gd name="connsiteX88" fmla="*/ 141482 w 317452"/>
                <a:gd name="connsiteY88" fmla="*/ 75639 h 328468"/>
                <a:gd name="connsiteX89" fmla="*/ 221560 w 317452"/>
                <a:gd name="connsiteY89" fmla="*/ 67725 h 328468"/>
                <a:gd name="connsiteX90" fmla="*/ 276970 w 317452"/>
                <a:gd name="connsiteY90" fmla="*/ 0 h 328468"/>
                <a:gd name="connsiteX91" fmla="*/ 317452 w 317452"/>
                <a:gd name="connsiteY91" fmla="*/ 39688 h 328468"/>
                <a:gd name="connsiteX92" fmla="*/ 276970 w 317452"/>
                <a:gd name="connsiteY92" fmla="*/ 79376 h 328468"/>
                <a:gd name="connsiteX93" fmla="*/ 236488 w 317452"/>
                <a:gd name="connsiteY93" fmla="*/ 39688 h 328468"/>
                <a:gd name="connsiteX94" fmla="*/ 276970 w 317452"/>
                <a:gd name="connsiteY94" fmla="*/ 0 h 32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7452" h="328468">
                  <a:moveTo>
                    <a:pt x="94055" y="135965"/>
                  </a:moveTo>
                  <a:lnTo>
                    <a:pt x="94407" y="136055"/>
                  </a:lnTo>
                  <a:cubicBezTo>
                    <a:pt x="100360" y="148902"/>
                    <a:pt x="103337" y="155325"/>
                    <a:pt x="104825" y="158537"/>
                  </a:cubicBezTo>
                  <a:lnTo>
                    <a:pt x="106109" y="161308"/>
                  </a:lnTo>
                  <a:lnTo>
                    <a:pt x="98162" y="160053"/>
                  </a:lnTo>
                  <a:cubicBezTo>
                    <a:pt x="98162" y="160053"/>
                    <a:pt x="96849" y="160053"/>
                    <a:pt x="96849" y="160053"/>
                  </a:cubicBezTo>
                  <a:cubicBezTo>
                    <a:pt x="90285" y="154777"/>
                    <a:pt x="87660" y="144225"/>
                    <a:pt x="92911" y="137630"/>
                  </a:cubicBezTo>
                  <a:cubicBezTo>
                    <a:pt x="92911" y="137630"/>
                    <a:pt x="92911" y="137630"/>
                    <a:pt x="93506" y="136765"/>
                  </a:cubicBezTo>
                  <a:close/>
                  <a:moveTo>
                    <a:pt x="39496" y="115887"/>
                  </a:moveTo>
                  <a:cubicBezTo>
                    <a:pt x="39496" y="115887"/>
                    <a:pt x="39496" y="115887"/>
                    <a:pt x="51437" y="165488"/>
                  </a:cubicBezTo>
                  <a:cubicBezTo>
                    <a:pt x="51437" y="165488"/>
                    <a:pt x="51437" y="165488"/>
                    <a:pt x="48784" y="166793"/>
                  </a:cubicBezTo>
                  <a:cubicBezTo>
                    <a:pt x="47457" y="166793"/>
                    <a:pt x="47457" y="169403"/>
                    <a:pt x="47457" y="170709"/>
                  </a:cubicBezTo>
                  <a:cubicBezTo>
                    <a:pt x="47457" y="170709"/>
                    <a:pt x="47457" y="170709"/>
                    <a:pt x="48784" y="173319"/>
                  </a:cubicBezTo>
                  <a:cubicBezTo>
                    <a:pt x="50111" y="175930"/>
                    <a:pt x="51437" y="175930"/>
                    <a:pt x="52764" y="175930"/>
                  </a:cubicBezTo>
                  <a:lnTo>
                    <a:pt x="55418" y="174625"/>
                  </a:lnTo>
                  <a:cubicBezTo>
                    <a:pt x="55418" y="174625"/>
                    <a:pt x="55418" y="174625"/>
                    <a:pt x="87263" y="216393"/>
                  </a:cubicBezTo>
                  <a:cubicBezTo>
                    <a:pt x="87263" y="216393"/>
                    <a:pt x="87263" y="216393"/>
                    <a:pt x="55418" y="230752"/>
                  </a:cubicBezTo>
                  <a:cubicBezTo>
                    <a:pt x="48784" y="233362"/>
                    <a:pt x="40823" y="230752"/>
                    <a:pt x="38169" y="224225"/>
                  </a:cubicBezTo>
                  <a:cubicBezTo>
                    <a:pt x="38169" y="224225"/>
                    <a:pt x="38169" y="224225"/>
                    <a:pt x="1017" y="147214"/>
                  </a:cubicBezTo>
                  <a:cubicBezTo>
                    <a:pt x="-1637" y="140687"/>
                    <a:pt x="1017" y="132856"/>
                    <a:pt x="7651" y="128940"/>
                  </a:cubicBezTo>
                  <a:cubicBezTo>
                    <a:pt x="7651" y="128940"/>
                    <a:pt x="7651" y="128940"/>
                    <a:pt x="39496" y="115887"/>
                  </a:cubicBezTo>
                  <a:close/>
                  <a:moveTo>
                    <a:pt x="63900" y="106627"/>
                  </a:moveTo>
                  <a:cubicBezTo>
                    <a:pt x="67524" y="108102"/>
                    <a:pt x="70489" y="111051"/>
                    <a:pt x="71807" y="114982"/>
                  </a:cubicBezTo>
                  <a:cubicBezTo>
                    <a:pt x="71807" y="114982"/>
                    <a:pt x="71807" y="114982"/>
                    <a:pt x="81033" y="133331"/>
                  </a:cubicBezTo>
                  <a:cubicBezTo>
                    <a:pt x="81033" y="133331"/>
                    <a:pt x="81033" y="133331"/>
                    <a:pt x="87623" y="130710"/>
                  </a:cubicBezTo>
                  <a:lnTo>
                    <a:pt x="95803" y="133422"/>
                  </a:lnTo>
                  <a:lnTo>
                    <a:pt x="94055" y="135965"/>
                  </a:lnTo>
                  <a:lnTo>
                    <a:pt x="89115" y="134702"/>
                  </a:lnTo>
                  <a:cubicBezTo>
                    <a:pt x="89115" y="134702"/>
                    <a:pt x="89115" y="134702"/>
                    <a:pt x="83823" y="137407"/>
                  </a:cubicBezTo>
                  <a:cubicBezTo>
                    <a:pt x="83823" y="137407"/>
                    <a:pt x="82500" y="137407"/>
                    <a:pt x="82500" y="137407"/>
                  </a:cubicBezTo>
                  <a:cubicBezTo>
                    <a:pt x="82500" y="137407"/>
                    <a:pt x="82500" y="137407"/>
                    <a:pt x="97053" y="169863"/>
                  </a:cubicBezTo>
                  <a:cubicBezTo>
                    <a:pt x="97053" y="169863"/>
                    <a:pt x="97053" y="169863"/>
                    <a:pt x="98375" y="169863"/>
                  </a:cubicBezTo>
                  <a:lnTo>
                    <a:pt x="103667" y="167158"/>
                  </a:lnTo>
                  <a:cubicBezTo>
                    <a:pt x="106313" y="165806"/>
                    <a:pt x="106313" y="163101"/>
                    <a:pt x="106313" y="161749"/>
                  </a:cubicBezTo>
                  <a:lnTo>
                    <a:pt x="106109" y="161308"/>
                  </a:lnTo>
                  <a:lnTo>
                    <a:pt x="109648" y="161866"/>
                  </a:lnTo>
                  <a:lnTo>
                    <a:pt x="110272" y="161402"/>
                  </a:lnTo>
                  <a:lnTo>
                    <a:pt x="110522" y="164622"/>
                  </a:lnTo>
                  <a:cubicBezTo>
                    <a:pt x="109698" y="166752"/>
                    <a:pt x="108051" y="168718"/>
                    <a:pt x="106074" y="170028"/>
                  </a:cubicBezTo>
                  <a:cubicBezTo>
                    <a:pt x="106074" y="170028"/>
                    <a:pt x="106074" y="170028"/>
                    <a:pt x="99484" y="172650"/>
                  </a:cubicBezTo>
                  <a:cubicBezTo>
                    <a:pt x="99484" y="172650"/>
                    <a:pt x="99484" y="172650"/>
                    <a:pt x="107391" y="192309"/>
                  </a:cubicBezTo>
                  <a:cubicBezTo>
                    <a:pt x="111345" y="198862"/>
                    <a:pt x="107391" y="208036"/>
                    <a:pt x="100802" y="211968"/>
                  </a:cubicBezTo>
                  <a:cubicBezTo>
                    <a:pt x="100802" y="211968"/>
                    <a:pt x="100802" y="211968"/>
                    <a:pt x="91576" y="215900"/>
                  </a:cubicBezTo>
                  <a:cubicBezTo>
                    <a:pt x="91576" y="215900"/>
                    <a:pt x="91576" y="215900"/>
                    <a:pt x="59946" y="172650"/>
                  </a:cubicBezTo>
                  <a:cubicBezTo>
                    <a:pt x="59946" y="172650"/>
                    <a:pt x="59946" y="172650"/>
                    <a:pt x="62582" y="171339"/>
                  </a:cubicBezTo>
                  <a:cubicBezTo>
                    <a:pt x="65218" y="170028"/>
                    <a:pt x="65218" y="167407"/>
                    <a:pt x="63900" y="166097"/>
                  </a:cubicBezTo>
                  <a:cubicBezTo>
                    <a:pt x="63900" y="166097"/>
                    <a:pt x="63900" y="166097"/>
                    <a:pt x="62582" y="163475"/>
                  </a:cubicBezTo>
                  <a:cubicBezTo>
                    <a:pt x="62582" y="162165"/>
                    <a:pt x="59946" y="160854"/>
                    <a:pt x="58628" y="162165"/>
                  </a:cubicBezTo>
                  <a:cubicBezTo>
                    <a:pt x="58628" y="162165"/>
                    <a:pt x="58628" y="162165"/>
                    <a:pt x="54674" y="163475"/>
                  </a:cubicBezTo>
                  <a:cubicBezTo>
                    <a:pt x="54674" y="163475"/>
                    <a:pt x="54674" y="163475"/>
                    <a:pt x="42813" y="111051"/>
                  </a:cubicBezTo>
                  <a:cubicBezTo>
                    <a:pt x="42813" y="111051"/>
                    <a:pt x="42813" y="111051"/>
                    <a:pt x="52038" y="107119"/>
                  </a:cubicBezTo>
                  <a:cubicBezTo>
                    <a:pt x="55992" y="105153"/>
                    <a:pt x="60275" y="105153"/>
                    <a:pt x="63900" y="106627"/>
                  </a:cubicBezTo>
                  <a:close/>
                  <a:moveTo>
                    <a:pt x="221560" y="67725"/>
                  </a:moveTo>
                  <a:cubicBezTo>
                    <a:pt x="226810" y="65087"/>
                    <a:pt x="234687" y="65087"/>
                    <a:pt x="239938" y="67725"/>
                  </a:cubicBezTo>
                  <a:cubicBezTo>
                    <a:pt x="247814" y="73001"/>
                    <a:pt x="250440" y="80915"/>
                    <a:pt x="249127" y="90147"/>
                  </a:cubicBezTo>
                  <a:cubicBezTo>
                    <a:pt x="249127" y="92785"/>
                    <a:pt x="249127" y="96742"/>
                    <a:pt x="249127" y="99380"/>
                  </a:cubicBezTo>
                  <a:cubicBezTo>
                    <a:pt x="249127" y="99380"/>
                    <a:pt x="249127" y="99380"/>
                    <a:pt x="259629" y="162691"/>
                  </a:cubicBezTo>
                  <a:cubicBezTo>
                    <a:pt x="259629" y="162691"/>
                    <a:pt x="259629" y="162691"/>
                    <a:pt x="300324" y="193027"/>
                  </a:cubicBezTo>
                  <a:cubicBezTo>
                    <a:pt x="308200" y="198303"/>
                    <a:pt x="309513" y="207536"/>
                    <a:pt x="304262" y="215450"/>
                  </a:cubicBezTo>
                  <a:cubicBezTo>
                    <a:pt x="299011" y="222045"/>
                    <a:pt x="289822" y="223363"/>
                    <a:pt x="283258" y="219407"/>
                  </a:cubicBezTo>
                  <a:cubicBezTo>
                    <a:pt x="283258" y="219407"/>
                    <a:pt x="281946" y="219407"/>
                    <a:pt x="281946" y="218088"/>
                  </a:cubicBezTo>
                  <a:cubicBezTo>
                    <a:pt x="281946" y="218088"/>
                    <a:pt x="281946" y="218088"/>
                    <a:pt x="236000" y="185113"/>
                  </a:cubicBezTo>
                  <a:cubicBezTo>
                    <a:pt x="232061" y="182475"/>
                    <a:pt x="230749" y="178518"/>
                    <a:pt x="229436" y="174562"/>
                  </a:cubicBezTo>
                  <a:cubicBezTo>
                    <a:pt x="229436" y="174562"/>
                    <a:pt x="229436" y="174562"/>
                    <a:pt x="224185" y="145544"/>
                  </a:cubicBezTo>
                  <a:cubicBezTo>
                    <a:pt x="224185" y="145544"/>
                    <a:pt x="224185" y="145544"/>
                    <a:pt x="196617" y="194346"/>
                  </a:cubicBezTo>
                  <a:cubicBezTo>
                    <a:pt x="196617" y="194346"/>
                    <a:pt x="196617" y="194346"/>
                    <a:pt x="229436" y="243148"/>
                  </a:cubicBezTo>
                  <a:cubicBezTo>
                    <a:pt x="234687" y="249743"/>
                    <a:pt x="234687" y="258976"/>
                    <a:pt x="230749" y="265571"/>
                  </a:cubicBezTo>
                  <a:cubicBezTo>
                    <a:pt x="230749" y="265571"/>
                    <a:pt x="230749" y="265571"/>
                    <a:pt x="195305" y="318329"/>
                  </a:cubicBezTo>
                  <a:cubicBezTo>
                    <a:pt x="188741" y="326243"/>
                    <a:pt x="178239" y="328881"/>
                    <a:pt x="169050" y="323605"/>
                  </a:cubicBezTo>
                  <a:cubicBezTo>
                    <a:pt x="169050" y="323605"/>
                    <a:pt x="169050" y="323605"/>
                    <a:pt x="167737" y="323605"/>
                  </a:cubicBezTo>
                  <a:cubicBezTo>
                    <a:pt x="159861" y="318329"/>
                    <a:pt x="157235" y="305140"/>
                    <a:pt x="162486" y="297226"/>
                  </a:cubicBezTo>
                  <a:cubicBezTo>
                    <a:pt x="162486" y="297226"/>
                    <a:pt x="162486" y="297226"/>
                    <a:pt x="191366" y="255019"/>
                  </a:cubicBezTo>
                  <a:cubicBezTo>
                    <a:pt x="191366" y="255019"/>
                    <a:pt x="191366" y="255019"/>
                    <a:pt x="167737" y="220726"/>
                  </a:cubicBezTo>
                  <a:cubicBezTo>
                    <a:pt x="167737" y="220726"/>
                    <a:pt x="167737" y="220726"/>
                    <a:pt x="70594" y="322286"/>
                  </a:cubicBezTo>
                  <a:cubicBezTo>
                    <a:pt x="65343" y="328881"/>
                    <a:pt x="54841" y="330200"/>
                    <a:pt x="46965" y="326243"/>
                  </a:cubicBezTo>
                  <a:cubicBezTo>
                    <a:pt x="45652" y="324924"/>
                    <a:pt x="44339" y="323605"/>
                    <a:pt x="44339" y="322286"/>
                  </a:cubicBezTo>
                  <a:cubicBezTo>
                    <a:pt x="36463" y="315691"/>
                    <a:pt x="36463" y="303821"/>
                    <a:pt x="43027" y="295907"/>
                  </a:cubicBezTo>
                  <a:cubicBezTo>
                    <a:pt x="43027" y="295907"/>
                    <a:pt x="43027" y="295907"/>
                    <a:pt x="144108" y="189070"/>
                  </a:cubicBezTo>
                  <a:cubicBezTo>
                    <a:pt x="144108" y="185113"/>
                    <a:pt x="145421" y="181156"/>
                    <a:pt x="148046" y="177200"/>
                  </a:cubicBezTo>
                  <a:cubicBezTo>
                    <a:pt x="148046" y="177200"/>
                    <a:pt x="148046" y="177200"/>
                    <a:pt x="190054" y="103337"/>
                  </a:cubicBezTo>
                  <a:cubicBezTo>
                    <a:pt x="190054" y="103337"/>
                    <a:pt x="190054" y="103337"/>
                    <a:pt x="151984" y="107294"/>
                  </a:cubicBezTo>
                  <a:cubicBezTo>
                    <a:pt x="151984" y="107294"/>
                    <a:pt x="151984" y="107294"/>
                    <a:pt x="119166" y="154777"/>
                  </a:cubicBezTo>
                  <a:lnTo>
                    <a:pt x="110272" y="161402"/>
                  </a:lnTo>
                  <a:lnTo>
                    <a:pt x="110027" y="158233"/>
                  </a:lnTo>
                  <a:cubicBezTo>
                    <a:pt x="99484" y="134642"/>
                    <a:pt x="99484" y="134642"/>
                    <a:pt x="99484" y="134642"/>
                  </a:cubicBezTo>
                  <a:lnTo>
                    <a:pt x="95803" y="133422"/>
                  </a:lnTo>
                  <a:lnTo>
                    <a:pt x="97670" y="130706"/>
                  </a:lnTo>
                  <a:cubicBezTo>
                    <a:pt x="102428" y="123781"/>
                    <a:pt x="111946" y="109932"/>
                    <a:pt x="130980" y="82234"/>
                  </a:cubicBezTo>
                  <a:cubicBezTo>
                    <a:pt x="133606" y="78277"/>
                    <a:pt x="137544" y="75639"/>
                    <a:pt x="141482" y="75639"/>
                  </a:cubicBezTo>
                  <a:cubicBezTo>
                    <a:pt x="141482" y="75639"/>
                    <a:pt x="141482" y="75639"/>
                    <a:pt x="221560" y="67725"/>
                  </a:cubicBezTo>
                  <a:close/>
                  <a:moveTo>
                    <a:pt x="276970" y="0"/>
                  </a:moveTo>
                  <a:cubicBezTo>
                    <a:pt x="299328" y="0"/>
                    <a:pt x="317452" y="17769"/>
                    <a:pt x="317452" y="39688"/>
                  </a:cubicBezTo>
                  <a:cubicBezTo>
                    <a:pt x="317452" y="61607"/>
                    <a:pt x="299328" y="79376"/>
                    <a:pt x="276970" y="79376"/>
                  </a:cubicBezTo>
                  <a:cubicBezTo>
                    <a:pt x="254612" y="79376"/>
                    <a:pt x="236488" y="61607"/>
                    <a:pt x="236488" y="39688"/>
                  </a:cubicBezTo>
                  <a:cubicBezTo>
                    <a:pt x="236488" y="17769"/>
                    <a:pt x="254612" y="0"/>
                    <a:pt x="2769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23B0A1F7-1458-46D0-BBFA-8550F3F60A82}"/>
              </a:ext>
            </a:extLst>
          </p:cNvPr>
          <p:cNvSpPr/>
          <p:nvPr/>
        </p:nvSpPr>
        <p:spPr>
          <a:xfrm>
            <a:off x="8237040" y="1612696"/>
            <a:ext cx="3240360" cy="833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33D4F8B-585F-42CB-B25B-A57D036C3F8C}"/>
              </a:ext>
            </a:extLst>
          </p:cNvPr>
          <p:cNvSpPr/>
          <p:nvPr/>
        </p:nvSpPr>
        <p:spPr>
          <a:xfrm>
            <a:off x="8255119" y="3100355"/>
            <a:ext cx="3240360" cy="833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10E2B94-BE13-48F5-B952-F99BE4540829}"/>
              </a:ext>
            </a:extLst>
          </p:cNvPr>
          <p:cNvSpPr/>
          <p:nvPr/>
        </p:nvSpPr>
        <p:spPr>
          <a:xfrm>
            <a:off x="8266266" y="4588013"/>
            <a:ext cx="3240360" cy="833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</p:spTree>
    <p:extLst>
      <p:ext uri="{BB962C8B-B14F-4D97-AF65-F5344CB8AC3E}">
        <p14:creationId xmlns:p14="http://schemas.microsoft.com/office/powerpoint/2010/main" val="276880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FFDB191-5719-44FB-9087-40C10E631C0B}"/>
              </a:ext>
            </a:extLst>
          </p:cNvPr>
          <p:cNvSpPr/>
          <p:nvPr/>
        </p:nvSpPr>
        <p:spPr>
          <a:xfrm>
            <a:off x="666730" y="1156423"/>
            <a:ext cx="10801200" cy="507237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E806E3E-88AF-41E0-B28C-8CFFE27F5DA8}"/>
              </a:ext>
            </a:extLst>
          </p:cNvPr>
          <p:cNvSpPr/>
          <p:nvPr/>
        </p:nvSpPr>
        <p:spPr>
          <a:xfrm>
            <a:off x="919013" y="1340282"/>
            <a:ext cx="4966405" cy="468179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974CD8DF-CD36-4E7E-9FAB-61B06D58C5D9}"/>
              </a:ext>
            </a:extLst>
          </p:cNvPr>
          <p:cNvSpPr txBox="1"/>
          <p:nvPr/>
        </p:nvSpPr>
        <p:spPr bwMode="auto">
          <a:xfrm>
            <a:off x="405282" y="569101"/>
            <a:ext cx="11062648" cy="279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5165" tIns="52583" rIns="105165" bIns="52583" numCol="1" rtlCol="0" anchor="ctr" anchorCtr="0" compatLnSpc="1">
            <a:noAutofit/>
          </a:bodyPr>
          <a:lstStyle>
            <a:lvl1pPr algn="l" defTabSz="1087755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52578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05156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57734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10312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i="1" u="sng" dirty="0">
                <a:solidFill>
                  <a:schemeClr val="tx1">
                    <a:lumMod val="50000"/>
                  </a:schemeClr>
                </a:solidFill>
              </a:rPr>
              <a:t>收获</a:t>
            </a:r>
            <a:r>
              <a:rPr lang="en-US" altLang="zh-CN" b="1" i="1" u="sng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zh-CN" altLang="en-US" b="1" i="1" u="sng" dirty="0">
                <a:solidFill>
                  <a:schemeClr val="tx1">
                    <a:lumMod val="50000"/>
                  </a:schemeClr>
                </a:solidFill>
              </a:rPr>
              <a:t>我对 企业文化 的理解</a:t>
            </a:r>
            <a:endParaRPr lang="en-US" altLang="zh-CN" b="1" u="sng" dirty="0">
              <a:solidFill>
                <a:srgbClr val="00B0F0"/>
              </a:solidFill>
            </a:endParaRPr>
          </a:p>
        </p:txBody>
      </p:sp>
      <p:pic>
        <p:nvPicPr>
          <p:cNvPr id="32" name="图形 31">
            <a:extLst>
              <a:ext uri="{FF2B5EF4-FFF2-40B4-BE49-F238E27FC236}">
                <a16:creationId xmlns:a16="http://schemas.microsoft.com/office/drawing/2014/main" id="{2AB7BE9B-DDFE-4718-9278-2A4F79844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4567" y="1546457"/>
            <a:ext cx="903082" cy="903082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F4097478-33B5-41F1-9889-A3E559C252C0}"/>
              </a:ext>
            </a:extLst>
          </p:cNvPr>
          <p:cNvSpPr/>
          <p:nvPr/>
        </p:nvSpPr>
        <p:spPr>
          <a:xfrm>
            <a:off x="974556" y="2455788"/>
            <a:ext cx="2088232" cy="826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D600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企业使命</a:t>
            </a:r>
            <a:endParaRPr lang="en-US" altLang="zh-CN" sz="2000" b="1" dirty="0">
              <a:solidFill>
                <a:srgbClr val="D6002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成就智慧地球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34" name="图形 33">
            <a:extLst>
              <a:ext uri="{FF2B5EF4-FFF2-40B4-BE49-F238E27FC236}">
                <a16:creationId xmlns:a16="http://schemas.microsoft.com/office/drawing/2014/main" id="{28E03B19-BB7B-4B4D-BA14-FE084A72B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14566" y="3769296"/>
            <a:ext cx="903083" cy="903083"/>
          </a:xfrm>
          <a:prstGeom prst="rect">
            <a:avLst/>
          </a:prstGeom>
        </p:spPr>
      </p:pic>
      <p:pic>
        <p:nvPicPr>
          <p:cNvPr id="35" name="图形 34">
            <a:extLst>
              <a:ext uri="{FF2B5EF4-FFF2-40B4-BE49-F238E27FC236}">
                <a16:creationId xmlns:a16="http://schemas.microsoft.com/office/drawing/2014/main" id="{CEBEBE30-5DEF-4651-93E7-C60A1556C8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13358" y="1521244"/>
            <a:ext cx="903082" cy="903082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13EDFA98-0BE8-417A-B593-E86FDA62E802}"/>
              </a:ext>
            </a:extLst>
          </p:cNvPr>
          <p:cNvSpPr/>
          <p:nvPr/>
        </p:nvSpPr>
        <p:spPr>
          <a:xfrm>
            <a:off x="3427117" y="2473311"/>
            <a:ext cx="2088232" cy="826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D600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核心价值观</a:t>
            </a:r>
            <a:endParaRPr lang="en-US" altLang="zh-CN" sz="2000" b="1" dirty="0">
              <a:solidFill>
                <a:srgbClr val="D6002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客户第一、人才为本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37" name="图形 36">
            <a:extLst>
              <a:ext uri="{FF2B5EF4-FFF2-40B4-BE49-F238E27FC236}">
                <a16:creationId xmlns:a16="http://schemas.microsoft.com/office/drawing/2014/main" id="{F9F3D7E3-D06F-4A67-8D82-0D208DD014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13358" y="3720312"/>
            <a:ext cx="903082" cy="903082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6E558C3A-FACA-4A54-9B8A-129942809071}"/>
              </a:ext>
            </a:extLst>
          </p:cNvPr>
          <p:cNvSpPr/>
          <p:nvPr/>
        </p:nvSpPr>
        <p:spPr>
          <a:xfrm>
            <a:off x="919013" y="4678629"/>
            <a:ext cx="2199319" cy="1149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D600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企业愿景</a:t>
            </a:r>
            <a:endParaRPr lang="en-US" altLang="zh-CN" sz="2000" b="1" dirty="0">
              <a:solidFill>
                <a:srgbClr val="D6002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致力于为全球物联网发展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作出最大贡献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5EDBA66-A73A-4758-84DB-9989DB27BA1B}"/>
              </a:ext>
            </a:extLst>
          </p:cNvPr>
          <p:cNvSpPr/>
          <p:nvPr/>
        </p:nvSpPr>
        <p:spPr>
          <a:xfrm>
            <a:off x="3427117" y="4672379"/>
            <a:ext cx="2088232" cy="1149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D600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经营理念</a:t>
            </a:r>
            <a:endParaRPr lang="en-US" altLang="zh-CN" sz="2000" b="1" dirty="0">
              <a:solidFill>
                <a:srgbClr val="D6002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发展是硬道理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持续提升竞争力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4D273F1-8383-4BFB-8770-287A9A064FEB}"/>
              </a:ext>
            </a:extLst>
          </p:cNvPr>
          <p:cNvSpPr/>
          <p:nvPr/>
        </p:nvSpPr>
        <p:spPr>
          <a:xfrm>
            <a:off x="6075827" y="1647699"/>
            <a:ext cx="5519143" cy="109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256">
              <a:lnSpc>
                <a:spcPct val="120000"/>
              </a:lnSpc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E6D0CB8-3CE2-4811-87BE-5563ECD2C11A}"/>
              </a:ext>
            </a:extLst>
          </p:cNvPr>
          <p:cNvSpPr/>
          <p:nvPr/>
        </p:nvSpPr>
        <p:spPr>
          <a:xfrm>
            <a:off x="6095206" y="3174233"/>
            <a:ext cx="5519143" cy="109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256">
              <a:lnSpc>
                <a:spcPct val="120000"/>
              </a:lnSpc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B04C9C6-6D3E-4380-B650-7F01C4646A8F}"/>
              </a:ext>
            </a:extLst>
          </p:cNvPr>
          <p:cNvSpPr/>
          <p:nvPr/>
        </p:nvSpPr>
        <p:spPr>
          <a:xfrm>
            <a:off x="6097188" y="4807746"/>
            <a:ext cx="5519143" cy="109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256">
              <a:lnSpc>
                <a:spcPct val="120000"/>
              </a:lnSpc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</p:spTree>
    <p:extLst>
      <p:ext uri="{BB962C8B-B14F-4D97-AF65-F5344CB8AC3E}">
        <p14:creationId xmlns:p14="http://schemas.microsoft.com/office/powerpoint/2010/main" val="1589874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1616E52B-A30C-4E7D-AA76-86B5E0F37C9B}"/>
              </a:ext>
            </a:extLst>
          </p:cNvPr>
          <p:cNvSpPr txBox="1"/>
          <p:nvPr/>
        </p:nvSpPr>
        <p:spPr bwMode="auto">
          <a:xfrm>
            <a:off x="419958" y="477466"/>
            <a:ext cx="11062648" cy="279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5165" tIns="52583" rIns="105165" bIns="52583" numCol="1" rtlCol="0" anchor="ctr" anchorCtr="0" compatLnSpc="1">
            <a:noAutofit/>
          </a:bodyPr>
          <a:lstStyle>
            <a:lvl1pPr algn="l" defTabSz="1087755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52578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05156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57734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10312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i="1" u="sng" dirty="0">
                <a:solidFill>
                  <a:schemeClr val="tx1">
                    <a:lumMod val="50000"/>
                  </a:schemeClr>
                </a:solidFill>
              </a:rPr>
              <a:t>不足</a:t>
            </a:r>
            <a:r>
              <a:rPr lang="en-US" altLang="zh-CN" b="1" i="1" u="sng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zh-CN" altLang="en-US" b="1" i="1" u="sng" dirty="0">
                <a:solidFill>
                  <a:schemeClr val="tx1">
                    <a:lumMod val="50000"/>
                  </a:schemeClr>
                </a:solidFill>
              </a:rPr>
              <a:t>我所 欠缺的地方</a:t>
            </a:r>
            <a:endParaRPr lang="en-US" altLang="zh-CN" b="1" u="sng" dirty="0">
              <a:solidFill>
                <a:srgbClr val="00B0F0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A7ED3DB-B0A1-49AA-88EA-4FE6E6112308}"/>
              </a:ext>
            </a:extLst>
          </p:cNvPr>
          <p:cNvGrpSpPr/>
          <p:nvPr/>
        </p:nvGrpSpPr>
        <p:grpSpPr>
          <a:xfrm>
            <a:off x="1270670" y="1831006"/>
            <a:ext cx="3744416" cy="3744416"/>
            <a:chOff x="910630" y="1845618"/>
            <a:chExt cx="3744416" cy="374441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F69704AB-0AD2-49D1-B7AE-37466278A330}"/>
                </a:ext>
              </a:extLst>
            </p:cNvPr>
            <p:cNvGrpSpPr/>
            <p:nvPr/>
          </p:nvGrpSpPr>
          <p:grpSpPr>
            <a:xfrm>
              <a:off x="910630" y="1845618"/>
              <a:ext cx="3744416" cy="3744416"/>
              <a:chOff x="1055688" y="2901949"/>
              <a:chExt cx="3149600" cy="2932793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574FCBE-EDEC-47D9-A080-15E438B1B816}"/>
                  </a:ext>
                </a:extLst>
              </p:cNvPr>
              <p:cNvSpPr/>
              <p:nvPr/>
            </p:nvSpPr>
            <p:spPr>
              <a:xfrm>
                <a:off x="1055688" y="2901949"/>
                <a:ext cx="3149600" cy="29327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64366598-BA13-4002-A6E6-0911AC550DFB}"/>
                  </a:ext>
                </a:extLst>
              </p:cNvPr>
              <p:cNvGrpSpPr/>
              <p:nvPr/>
            </p:nvGrpSpPr>
            <p:grpSpPr>
              <a:xfrm>
                <a:off x="1237396" y="3826620"/>
                <a:ext cx="2760345" cy="1493445"/>
                <a:chOff x="5220811" y="989296"/>
                <a:chExt cx="2760345" cy="1493445"/>
              </a:xfrm>
            </p:grpSpPr>
            <p:sp>
              <p:nvSpPr>
                <p:cNvPr id="21" name="TextBox 19">
                  <a:extLst>
                    <a:ext uri="{FF2B5EF4-FFF2-40B4-BE49-F238E27FC236}">
                      <a16:creationId xmlns:a16="http://schemas.microsoft.com/office/drawing/2014/main" id="{F986CB5A-5F89-4758-AA78-B66AFB8F0923}"/>
                    </a:ext>
                  </a:extLst>
                </p:cNvPr>
                <p:cNvSpPr txBox="1"/>
                <p:nvPr/>
              </p:nvSpPr>
              <p:spPr>
                <a:xfrm>
                  <a:off x="5220811" y="989296"/>
                  <a:ext cx="2760345" cy="409809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>
                  <a:defPPr>
                    <a:defRPr lang="zh-CN"/>
                  </a:defPPr>
                  <a:lvl1pPr>
                    <a:defRPr sz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ngraversGothic BT" panose="020B0507020203020204" pitchFamily="34" charset="0"/>
                    </a:defRPr>
                  </a:lvl1pPr>
                </a:lstStyle>
                <a:p>
                  <a:pPr algn="ctr"/>
                  <a:r>
                    <a:rPr lang="zh-CN" altLang="en-US" sz="2800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描述</a:t>
                  </a:r>
                  <a:r>
                    <a:rPr lang="en-US" altLang="zh-CN" sz="2800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1</a:t>
                  </a:r>
                  <a:endParaRPr lang="en-US" sz="28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0A17F269-52CA-4328-865C-F894EC058527}"/>
                    </a:ext>
                  </a:extLst>
                </p:cNvPr>
                <p:cNvSpPr txBox="1"/>
                <p:nvPr/>
              </p:nvSpPr>
              <p:spPr>
                <a:xfrm>
                  <a:off x="5220811" y="1627314"/>
                  <a:ext cx="2760345" cy="855427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 defTabSz="913256">
                    <a:lnSpc>
                      <a:spcPct val="120000"/>
                    </a:lnSpc>
                    <a:defRPr/>
                  </a:pPr>
                  <a:r>
                    <a:rPr lang="zh-CN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sym typeface="Source Han Sans SC"/>
                    </a:rPr>
                    <a:t>请在这里输入您的主要叙述内容</a:t>
                  </a:r>
                  <a:endPara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Source Han Sans SC"/>
                  </a:endParaRPr>
                </a:p>
                <a:p>
                  <a:pPr algn="ctr" defTabSz="913256">
                    <a:lnSpc>
                      <a:spcPct val="120000"/>
                    </a:lnSpc>
                    <a:defRPr/>
                  </a:pPr>
                  <a:r>
                    <a:rPr lang="zh-CN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sym typeface="Source Han Sans SC"/>
                    </a:rPr>
                    <a:t>请在这里输入您的主要叙述内容</a:t>
                  </a:r>
                  <a:endPara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Source Han Sans SC"/>
                  </a:endParaRPr>
                </a:p>
                <a:p>
                  <a:pPr algn="ctr" defTabSz="913256">
                    <a:lnSpc>
                      <a:spcPct val="120000"/>
                    </a:lnSpc>
                    <a:defRPr/>
                  </a:pPr>
                  <a:r>
                    <a:rPr lang="zh-CN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sym typeface="Source Han Sans SC"/>
                    </a:rPr>
                    <a:t>请在这里输入您的主要叙述内容</a:t>
                  </a:r>
                  <a:endPara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Source Han Sans SC"/>
                  </a:endParaRPr>
                </a:p>
                <a:p>
                  <a:pPr algn="ctr" defTabSz="913256">
                    <a:lnSpc>
                      <a:spcPct val="120000"/>
                    </a:lnSpc>
                    <a:defRPr/>
                  </a:pPr>
                  <a:r>
                    <a:rPr lang="zh-CN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sym typeface="Source Han Sans SC"/>
                    </a:rPr>
                    <a:t>请在这里输入您的主要叙述内容</a:t>
                  </a:r>
                  <a:endPara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Source Han Sans SC"/>
                  </a:endParaRPr>
                </a:p>
              </p:txBody>
            </p:sp>
          </p:grpSp>
        </p:grpSp>
        <p:sp>
          <p:nvSpPr>
            <p:cNvPr id="40" name="credit-cards_57421">
              <a:extLst>
                <a:ext uri="{FF2B5EF4-FFF2-40B4-BE49-F238E27FC236}">
                  <a16:creationId xmlns:a16="http://schemas.microsoft.com/office/drawing/2014/main" id="{8243618C-F867-4785-B4C3-7AD07E35761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64251" y="2008547"/>
              <a:ext cx="1037174" cy="845183"/>
            </a:xfrm>
            <a:custGeom>
              <a:avLst/>
              <a:gdLst>
                <a:gd name="connsiteX0" fmla="*/ 31477 w 609163"/>
                <a:gd name="connsiteY0" fmla="*/ 324225 h 459367"/>
                <a:gd name="connsiteX1" fmla="*/ 31477 w 609163"/>
                <a:gd name="connsiteY1" fmla="*/ 427945 h 459367"/>
                <a:gd name="connsiteX2" fmla="*/ 421363 w 609163"/>
                <a:gd name="connsiteY2" fmla="*/ 427945 h 459367"/>
                <a:gd name="connsiteX3" fmla="*/ 421363 w 609163"/>
                <a:gd name="connsiteY3" fmla="*/ 324225 h 459367"/>
                <a:gd name="connsiteX4" fmla="*/ 31477 w 609163"/>
                <a:gd name="connsiteY4" fmla="*/ 177126 h 459367"/>
                <a:gd name="connsiteX5" fmla="*/ 31477 w 609163"/>
                <a:gd name="connsiteY5" fmla="*/ 230052 h 459367"/>
                <a:gd name="connsiteX6" fmla="*/ 421363 w 609163"/>
                <a:gd name="connsiteY6" fmla="*/ 230052 h 459367"/>
                <a:gd name="connsiteX7" fmla="*/ 421363 w 609163"/>
                <a:gd name="connsiteY7" fmla="*/ 177126 h 459367"/>
                <a:gd name="connsiteX8" fmla="*/ 15692 w 609163"/>
                <a:gd name="connsiteY8" fmla="*/ 145704 h 459367"/>
                <a:gd name="connsiteX9" fmla="*/ 437055 w 609163"/>
                <a:gd name="connsiteY9" fmla="*/ 145704 h 459367"/>
                <a:gd name="connsiteX10" fmla="*/ 452747 w 609163"/>
                <a:gd name="connsiteY10" fmla="*/ 161461 h 459367"/>
                <a:gd name="connsiteX11" fmla="*/ 452747 w 609163"/>
                <a:gd name="connsiteY11" fmla="*/ 443702 h 459367"/>
                <a:gd name="connsiteX12" fmla="*/ 437055 w 609163"/>
                <a:gd name="connsiteY12" fmla="*/ 459367 h 459367"/>
                <a:gd name="connsiteX13" fmla="*/ 15692 w 609163"/>
                <a:gd name="connsiteY13" fmla="*/ 459367 h 459367"/>
                <a:gd name="connsiteX14" fmla="*/ 0 w 609163"/>
                <a:gd name="connsiteY14" fmla="*/ 443702 h 459367"/>
                <a:gd name="connsiteX15" fmla="*/ 0 w 609163"/>
                <a:gd name="connsiteY15" fmla="*/ 161461 h 459367"/>
                <a:gd name="connsiteX16" fmla="*/ 15692 w 609163"/>
                <a:gd name="connsiteY16" fmla="*/ 145704 h 459367"/>
                <a:gd name="connsiteX17" fmla="*/ 206585 w 609163"/>
                <a:gd name="connsiteY17" fmla="*/ 1046 h 459367"/>
                <a:gd name="connsiteX18" fmla="*/ 599123 w 609163"/>
                <a:gd name="connsiteY18" fmla="*/ 153720 h 459367"/>
                <a:gd name="connsiteX19" fmla="*/ 607850 w 609163"/>
                <a:gd name="connsiteY19" fmla="*/ 161971 h 459367"/>
                <a:gd name="connsiteX20" fmla="*/ 608036 w 609163"/>
                <a:gd name="connsiteY20" fmla="*/ 174021 h 459367"/>
                <a:gd name="connsiteX21" fmla="*/ 505538 w 609163"/>
                <a:gd name="connsiteY21" fmla="*/ 437099 h 459367"/>
                <a:gd name="connsiteX22" fmla="*/ 490869 w 609163"/>
                <a:gd name="connsiteY22" fmla="*/ 447018 h 459367"/>
                <a:gd name="connsiteX23" fmla="*/ 485112 w 609163"/>
                <a:gd name="connsiteY23" fmla="*/ 445998 h 459367"/>
                <a:gd name="connsiteX24" fmla="*/ 468493 w 609163"/>
                <a:gd name="connsiteY24" fmla="*/ 439510 h 459367"/>
                <a:gd name="connsiteX25" fmla="*/ 468493 w 609163"/>
                <a:gd name="connsiteY25" fmla="*/ 161414 h 459367"/>
                <a:gd name="connsiteX26" fmla="*/ 437020 w 609163"/>
                <a:gd name="connsiteY26" fmla="*/ 129990 h 459367"/>
                <a:gd name="connsiteX27" fmla="*/ 139367 w 609163"/>
                <a:gd name="connsiteY27" fmla="*/ 129990 h 459367"/>
                <a:gd name="connsiteX28" fmla="*/ 186160 w 609163"/>
                <a:gd name="connsiteY28" fmla="*/ 10038 h 459367"/>
                <a:gd name="connsiteX29" fmla="*/ 194515 w 609163"/>
                <a:gd name="connsiteY29" fmla="*/ 1324 h 459367"/>
                <a:gd name="connsiteX30" fmla="*/ 206585 w 609163"/>
                <a:gd name="connsiteY30" fmla="*/ 1046 h 459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09163" h="459367">
                  <a:moveTo>
                    <a:pt x="31477" y="324225"/>
                  </a:moveTo>
                  <a:lnTo>
                    <a:pt x="31477" y="427945"/>
                  </a:lnTo>
                  <a:lnTo>
                    <a:pt x="421363" y="427945"/>
                  </a:lnTo>
                  <a:lnTo>
                    <a:pt x="421363" y="324225"/>
                  </a:lnTo>
                  <a:close/>
                  <a:moveTo>
                    <a:pt x="31477" y="177126"/>
                  </a:moveTo>
                  <a:lnTo>
                    <a:pt x="31477" y="230052"/>
                  </a:lnTo>
                  <a:lnTo>
                    <a:pt x="421363" y="230052"/>
                  </a:lnTo>
                  <a:lnTo>
                    <a:pt x="421363" y="177126"/>
                  </a:lnTo>
                  <a:close/>
                  <a:moveTo>
                    <a:pt x="15692" y="145704"/>
                  </a:moveTo>
                  <a:lnTo>
                    <a:pt x="437055" y="145704"/>
                  </a:lnTo>
                  <a:cubicBezTo>
                    <a:pt x="445690" y="145704"/>
                    <a:pt x="452747" y="152749"/>
                    <a:pt x="452747" y="161461"/>
                  </a:cubicBezTo>
                  <a:lnTo>
                    <a:pt x="452747" y="443702"/>
                  </a:lnTo>
                  <a:cubicBezTo>
                    <a:pt x="452747" y="452323"/>
                    <a:pt x="445690" y="459367"/>
                    <a:pt x="437055" y="459367"/>
                  </a:cubicBezTo>
                  <a:lnTo>
                    <a:pt x="15692" y="459367"/>
                  </a:lnTo>
                  <a:cubicBezTo>
                    <a:pt x="7057" y="459367"/>
                    <a:pt x="0" y="452323"/>
                    <a:pt x="0" y="443702"/>
                  </a:cubicBezTo>
                  <a:lnTo>
                    <a:pt x="0" y="161461"/>
                  </a:lnTo>
                  <a:cubicBezTo>
                    <a:pt x="0" y="152749"/>
                    <a:pt x="7057" y="145704"/>
                    <a:pt x="15692" y="145704"/>
                  </a:cubicBezTo>
                  <a:close/>
                  <a:moveTo>
                    <a:pt x="206585" y="1046"/>
                  </a:moveTo>
                  <a:lnTo>
                    <a:pt x="599123" y="153720"/>
                  </a:lnTo>
                  <a:cubicBezTo>
                    <a:pt x="603022" y="155204"/>
                    <a:pt x="606179" y="158170"/>
                    <a:pt x="607850" y="161971"/>
                  </a:cubicBezTo>
                  <a:cubicBezTo>
                    <a:pt x="609521" y="165864"/>
                    <a:pt x="609614" y="170128"/>
                    <a:pt x="608036" y="174021"/>
                  </a:cubicBezTo>
                  <a:lnTo>
                    <a:pt x="505538" y="437099"/>
                  </a:lnTo>
                  <a:cubicBezTo>
                    <a:pt x="503031" y="443217"/>
                    <a:pt x="497089" y="447018"/>
                    <a:pt x="490869" y="447018"/>
                  </a:cubicBezTo>
                  <a:cubicBezTo>
                    <a:pt x="488919" y="447018"/>
                    <a:pt x="487062" y="446740"/>
                    <a:pt x="485112" y="445998"/>
                  </a:cubicBezTo>
                  <a:lnTo>
                    <a:pt x="468493" y="439510"/>
                  </a:lnTo>
                  <a:lnTo>
                    <a:pt x="468493" y="161414"/>
                  </a:lnTo>
                  <a:cubicBezTo>
                    <a:pt x="468493" y="144080"/>
                    <a:pt x="454381" y="129990"/>
                    <a:pt x="437020" y="129990"/>
                  </a:cubicBezTo>
                  <a:lnTo>
                    <a:pt x="139367" y="129990"/>
                  </a:lnTo>
                  <a:lnTo>
                    <a:pt x="186160" y="10038"/>
                  </a:lnTo>
                  <a:cubicBezTo>
                    <a:pt x="187738" y="6145"/>
                    <a:pt x="190709" y="2993"/>
                    <a:pt x="194515" y="1324"/>
                  </a:cubicBezTo>
                  <a:cubicBezTo>
                    <a:pt x="198322" y="-344"/>
                    <a:pt x="202686" y="-437"/>
                    <a:pt x="206585" y="1046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AA3EAA2-58A8-4BDE-9F7C-72256BFC2D1E}"/>
              </a:ext>
            </a:extLst>
          </p:cNvPr>
          <p:cNvGrpSpPr/>
          <p:nvPr/>
        </p:nvGrpSpPr>
        <p:grpSpPr>
          <a:xfrm>
            <a:off x="6599262" y="1821991"/>
            <a:ext cx="3744416" cy="3744416"/>
            <a:chOff x="910630" y="1845618"/>
            <a:chExt cx="3744416" cy="3744416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2225A627-C038-4557-A35E-72E7B56DC886}"/>
                </a:ext>
              </a:extLst>
            </p:cNvPr>
            <p:cNvGrpSpPr/>
            <p:nvPr/>
          </p:nvGrpSpPr>
          <p:grpSpPr>
            <a:xfrm>
              <a:off x="910630" y="1845618"/>
              <a:ext cx="3744416" cy="3744416"/>
              <a:chOff x="1055688" y="2901949"/>
              <a:chExt cx="3149600" cy="2932793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79360F1E-CC21-403C-B941-75F38438A1CE}"/>
                  </a:ext>
                </a:extLst>
              </p:cNvPr>
              <p:cNvSpPr/>
              <p:nvPr/>
            </p:nvSpPr>
            <p:spPr>
              <a:xfrm>
                <a:off x="1055688" y="2901949"/>
                <a:ext cx="3149600" cy="29327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F5F0F0F4-A8B6-4DD1-96AF-C66D884F2584}"/>
                  </a:ext>
                </a:extLst>
              </p:cNvPr>
              <p:cNvGrpSpPr/>
              <p:nvPr/>
            </p:nvGrpSpPr>
            <p:grpSpPr>
              <a:xfrm>
                <a:off x="1237396" y="3826620"/>
                <a:ext cx="2760345" cy="1493445"/>
                <a:chOff x="5220811" y="989296"/>
                <a:chExt cx="2760345" cy="1493445"/>
              </a:xfrm>
            </p:grpSpPr>
            <p:sp>
              <p:nvSpPr>
                <p:cNvPr id="46" name="TextBox 19">
                  <a:extLst>
                    <a:ext uri="{FF2B5EF4-FFF2-40B4-BE49-F238E27FC236}">
                      <a16:creationId xmlns:a16="http://schemas.microsoft.com/office/drawing/2014/main" id="{E1171F94-A313-49D0-9516-FE1E400E971F}"/>
                    </a:ext>
                  </a:extLst>
                </p:cNvPr>
                <p:cNvSpPr txBox="1"/>
                <p:nvPr/>
              </p:nvSpPr>
              <p:spPr>
                <a:xfrm>
                  <a:off x="5220811" y="989296"/>
                  <a:ext cx="2760345" cy="409809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>
                  <a:defPPr>
                    <a:defRPr lang="zh-CN"/>
                  </a:defPPr>
                  <a:lvl1pPr>
                    <a:defRPr sz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ngraversGothic BT" panose="020B0507020203020204" pitchFamily="34" charset="0"/>
                    </a:defRPr>
                  </a:lvl1pPr>
                </a:lstStyle>
                <a:p>
                  <a:pPr algn="ctr"/>
                  <a:r>
                    <a:rPr lang="zh-CN" altLang="en-US" sz="2800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描述</a:t>
                  </a:r>
                  <a:r>
                    <a:rPr lang="en-US" altLang="zh-CN" sz="2800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2</a:t>
                  </a:r>
                  <a:endParaRPr lang="en-US" sz="28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DC88731E-3CB7-43F0-81CF-0690552CAFE0}"/>
                    </a:ext>
                  </a:extLst>
                </p:cNvPr>
                <p:cNvSpPr txBox="1"/>
                <p:nvPr/>
              </p:nvSpPr>
              <p:spPr>
                <a:xfrm>
                  <a:off x="5220811" y="1627314"/>
                  <a:ext cx="2760345" cy="855427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 defTabSz="913256">
                    <a:lnSpc>
                      <a:spcPct val="120000"/>
                    </a:lnSpc>
                    <a:defRPr/>
                  </a:pPr>
                  <a:r>
                    <a:rPr lang="zh-CN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sym typeface="Source Han Sans SC"/>
                    </a:rPr>
                    <a:t>请在这里输入您的主要叙述内容</a:t>
                  </a:r>
                  <a:endPara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Source Han Sans SC"/>
                  </a:endParaRPr>
                </a:p>
                <a:p>
                  <a:pPr algn="ctr" defTabSz="913256">
                    <a:lnSpc>
                      <a:spcPct val="120000"/>
                    </a:lnSpc>
                    <a:defRPr/>
                  </a:pPr>
                  <a:r>
                    <a:rPr lang="zh-CN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sym typeface="Source Han Sans SC"/>
                    </a:rPr>
                    <a:t>请在这里输入您的主要叙述内容</a:t>
                  </a:r>
                  <a:endPara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Source Han Sans SC"/>
                  </a:endParaRPr>
                </a:p>
                <a:p>
                  <a:pPr algn="ctr" defTabSz="913256">
                    <a:lnSpc>
                      <a:spcPct val="120000"/>
                    </a:lnSpc>
                    <a:defRPr/>
                  </a:pPr>
                  <a:r>
                    <a:rPr lang="zh-CN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sym typeface="Source Han Sans SC"/>
                    </a:rPr>
                    <a:t>请在这里输入您的主要叙述内容</a:t>
                  </a:r>
                  <a:endPara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Source Han Sans SC"/>
                  </a:endParaRPr>
                </a:p>
                <a:p>
                  <a:pPr algn="ctr" defTabSz="913256">
                    <a:lnSpc>
                      <a:spcPct val="120000"/>
                    </a:lnSpc>
                    <a:defRPr/>
                  </a:pPr>
                  <a:r>
                    <a:rPr lang="zh-CN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sym typeface="Source Han Sans SC"/>
                    </a:rPr>
                    <a:t>请在这里输入您的主要叙述内容</a:t>
                  </a:r>
                  <a:endPara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Source Han Sans SC"/>
                  </a:endParaRPr>
                </a:p>
              </p:txBody>
            </p:sp>
          </p:grpSp>
        </p:grpSp>
        <p:sp>
          <p:nvSpPr>
            <p:cNvPr id="43" name="credit-cards_57421">
              <a:extLst>
                <a:ext uri="{FF2B5EF4-FFF2-40B4-BE49-F238E27FC236}">
                  <a16:creationId xmlns:a16="http://schemas.microsoft.com/office/drawing/2014/main" id="{65AEBEF5-295A-4200-BBE9-2B9AC29E51D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64251" y="2008547"/>
              <a:ext cx="1037174" cy="845183"/>
            </a:xfrm>
            <a:custGeom>
              <a:avLst/>
              <a:gdLst>
                <a:gd name="connsiteX0" fmla="*/ 31477 w 609163"/>
                <a:gd name="connsiteY0" fmla="*/ 324225 h 459367"/>
                <a:gd name="connsiteX1" fmla="*/ 31477 w 609163"/>
                <a:gd name="connsiteY1" fmla="*/ 427945 h 459367"/>
                <a:gd name="connsiteX2" fmla="*/ 421363 w 609163"/>
                <a:gd name="connsiteY2" fmla="*/ 427945 h 459367"/>
                <a:gd name="connsiteX3" fmla="*/ 421363 w 609163"/>
                <a:gd name="connsiteY3" fmla="*/ 324225 h 459367"/>
                <a:gd name="connsiteX4" fmla="*/ 31477 w 609163"/>
                <a:gd name="connsiteY4" fmla="*/ 177126 h 459367"/>
                <a:gd name="connsiteX5" fmla="*/ 31477 w 609163"/>
                <a:gd name="connsiteY5" fmla="*/ 230052 h 459367"/>
                <a:gd name="connsiteX6" fmla="*/ 421363 w 609163"/>
                <a:gd name="connsiteY6" fmla="*/ 230052 h 459367"/>
                <a:gd name="connsiteX7" fmla="*/ 421363 w 609163"/>
                <a:gd name="connsiteY7" fmla="*/ 177126 h 459367"/>
                <a:gd name="connsiteX8" fmla="*/ 15692 w 609163"/>
                <a:gd name="connsiteY8" fmla="*/ 145704 h 459367"/>
                <a:gd name="connsiteX9" fmla="*/ 437055 w 609163"/>
                <a:gd name="connsiteY9" fmla="*/ 145704 h 459367"/>
                <a:gd name="connsiteX10" fmla="*/ 452747 w 609163"/>
                <a:gd name="connsiteY10" fmla="*/ 161461 h 459367"/>
                <a:gd name="connsiteX11" fmla="*/ 452747 w 609163"/>
                <a:gd name="connsiteY11" fmla="*/ 443702 h 459367"/>
                <a:gd name="connsiteX12" fmla="*/ 437055 w 609163"/>
                <a:gd name="connsiteY12" fmla="*/ 459367 h 459367"/>
                <a:gd name="connsiteX13" fmla="*/ 15692 w 609163"/>
                <a:gd name="connsiteY13" fmla="*/ 459367 h 459367"/>
                <a:gd name="connsiteX14" fmla="*/ 0 w 609163"/>
                <a:gd name="connsiteY14" fmla="*/ 443702 h 459367"/>
                <a:gd name="connsiteX15" fmla="*/ 0 w 609163"/>
                <a:gd name="connsiteY15" fmla="*/ 161461 h 459367"/>
                <a:gd name="connsiteX16" fmla="*/ 15692 w 609163"/>
                <a:gd name="connsiteY16" fmla="*/ 145704 h 459367"/>
                <a:gd name="connsiteX17" fmla="*/ 206585 w 609163"/>
                <a:gd name="connsiteY17" fmla="*/ 1046 h 459367"/>
                <a:gd name="connsiteX18" fmla="*/ 599123 w 609163"/>
                <a:gd name="connsiteY18" fmla="*/ 153720 h 459367"/>
                <a:gd name="connsiteX19" fmla="*/ 607850 w 609163"/>
                <a:gd name="connsiteY19" fmla="*/ 161971 h 459367"/>
                <a:gd name="connsiteX20" fmla="*/ 608036 w 609163"/>
                <a:gd name="connsiteY20" fmla="*/ 174021 h 459367"/>
                <a:gd name="connsiteX21" fmla="*/ 505538 w 609163"/>
                <a:gd name="connsiteY21" fmla="*/ 437099 h 459367"/>
                <a:gd name="connsiteX22" fmla="*/ 490869 w 609163"/>
                <a:gd name="connsiteY22" fmla="*/ 447018 h 459367"/>
                <a:gd name="connsiteX23" fmla="*/ 485112 w 609163"/>
                <a:gd name="connsiteY23" fmla="*/ 445998 h 459367"/>
                <a:gd name="connsiteX24" fmla="*/ 468493 w 609163"/>
                <a:gd name="connsiteY24" fmla="*/ 439510 h 459367"/>
                <a:gd name="connsiteX25" fmla="*/ 468493 w 609163"/>
                <a:gd name="connsiteY25" fmla="*/ 161414 h 459367"/>
                <a:gd name="connsiteX26" fmla="*/ 437020 w 609163"/>
                <a:gd name="connsiteY26" fmla="*/ 129990 h 459367"/>
                <a:gd name="connsiteX27" fmla="*/ 139367 w 609163"/>
                <a:gd name="connsiteY27" fmla="*/ 129990 h 459367"/>
                <a:gd name="connsiteX28" fmla="*/ 186160 w 609163"/>
                <a:gd name="connsiteY28" fmla="*/ 10038 h 459367"/>
                <a:gd name="connsiteX29" fmla="*/ 194515 w 609163"/>
                <a:gd name="connsiteY29" fmla="*/ 1324 h 459367"/>
                <a:gd name="connsiteX30" fmla="*/ 206585 w 609163"/>
                <a:gd name="connsiteY30" fmla="*/ 1046 h 459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09163" h="459367">
                  <a:moveTo>
                    <a:pt x="31477" y="324225"/>
                  </a:moveTo>
                  <a:lnTo>
                    <a:pt x="31477" y="427945"/>
                  </a:lnTo>
                  <a:lnTo>
                    <a:pt x="421363" y="427945"/>
                  </a:lnTo>
                  <a:lnTo>
                    <a:pt x="421363" y="324225"/>
                  </a:lnTo>
                  <a:close/>
                  <a:moveTo>
                    <a:pt x="31477" y="177126"/>
                  </a:moveTo>
                  <a:lnTo>
                    <a:pt x="31477" y="230052"/>
                  </a:lnTo>
                  <a:lnTo>
                    <a:pt x="421363" y="230052"/>
                  </a:lnTo>
                  <a:lnTo>
                    <a:pt x="421363" y="177126"/>
                  </a:lnTo>
                  <a:close/>
                  <a:moveTo>
                    <a:pt x="15692" y="145704"/>
                  </a:moveTo>
                  <a:lnTo>
                    <a:pt x="437055" y="145704"/>
                  </a:lnTo>
                  <a:cubicBezTo>
                    <a:pt x="445690" y="145704"/>
                    <a:pt x="452747" y="152749"/>
                    <a:pt x="452747" y="161461"/>
                  </a:cubicBezTo>
                  <a:lnTo>
                    <a:pt x="452747" y="443702"/>
                  </a:lnTo>
                  <a:cubicBezTo>
                    <a:pt x="452747" y="452323"/>
                    <a:pt x="445690" y="459367"/>
                    <a:pt x="437055" y="459367"/>
                  </a:cubicBezTo>
                  <a:lnTo>
                    <a:pt x="15692" y="459367"/>
                  </a:lnTo>
                  <a:cubicBezTo>
                    <a:pt x="7057" y="459367"/>
                    <a:pt x="0" y="452323"/>
                    <a:pt x="0" y="443702"/>
                  </a:cubicBezTo>
                  <a:lnTo>
                    <a:pt x="0" y="161461"/>
                  </a:lnTo>
                  <a:cubicBezTo>
                    <a:pt x="0" y="152749"/>
                    <a:pt x="7057" y="145704"/>
                    <a:pt x="15692" y="145704"/>
                  </a:cubicBezTo>
                  <a:close/>
                  <a:moveTo>
                    <a:pt x="206585" y="1046"/>
                  </a:moveTo>
                  <a:lnTo>
                    <a:pt x="599123" y="153720"/>
                  </a:lnTo>
                  <a:cubicBezTo>
                    <a:pt x="603022" y="155204"/>
                    <a:pt x="606179" y="158170"/>
                    <a:pt x="607850" y="161971"/>
                  </a:cubicBezTo>
                  <a:cubicBezTo>
                    <a:pt x="609521" y="165864"/>
                    <a:pt x="609614" y="170128"/>
                    <a:pt x="608036" y="174021"/>
                  </a:cubicBezTo>
                  <a:lnTo>
                    <a:pt x="505538" y="437099"/>
                  </a:lnTo>
                  <a:cubicBezTo>
                    <a:pt x="503031" y="443217"/>
                    <a:pt x="497089" y="447018"/>
                    <a:pt x="490869" y="447018"/>
                  </a:cubicBezTo>
                  <a:cubicBezTo>
                    <a:pt x="488919" y="447018"/>
                    <a:pt x="487062" y="446740"/>
                    <a:pt x="485112" y="445998"/>
                  </a:cubicBezTo>
                  <a:lnTo>
                    <a:pt x="468493" y="439510"/>
                  </a:lnTo>
                  <a:lnTo>
                    <a:pt x="468493" y="161414"/>
                  </a:lnTo>
                  <a:cubicBezTo>
                    <a:pt x="468493" y="144080"/>
                    <a:pt x="454381" y="129990"/>
                    <a:pt x="437020" y="129990"/>
                  </a:cubicBezTo>
                  <a:lnTo>
                    <a:pt x="139367" y="129990"/>
                  </a:lnTo>
                  <a:lnTo>
                    <a:pt x="186160" y="10038"/>
                  </a:lnTo>
                  <a:cubicBezTo>
                    <a:pt x="187738" y="6145"/>
                    <a:pt x="190709" y="2993"/>
                    <a:pt x="194515" y="1324"/>
                  </a:cubicBezTo>
                  <a:cubicBezTo>
                    <a:pt x="198322" y="-344"/>
                    <a:pt x="202686" y="-437"/>
                    <a:pt x="206585" y="1046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173565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13">
            <a:extLst>
              <a:ext uri="{FF2B5EF4-FFF2-40B4-BE49-F238E27FC236}">
                <a16:creationId xmlns:a16="http://schemas.microsoft.com/office/drawing/2014/main" id="{62A3692A-4EB9-4D02-9025-5A110E70C2B0}"/>
              </a:ext>
            </a:extLst>
          </p:cNvPr>
          <p:cNvSpPr/>
          <p:nvPr/>
        </p:nvSpPr>
        <p:spPr>
          <a:xfrm>
            <a:off x="622060" y="2753516"/>
            <a:ext cx="729837" cy="704483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2099" dirty="0"/>
          </a:p>
        </p:txBody>
      </p:sp>
      <p:sp>
        <p:nvSpPr>
          <p:cNvPr id="5" name="圆角矩形 4"/>
          <p:cNvSpPr/>
          <p:nvPr/>
        </p:nvSpPr>
        <p:spPr>
          <a:xfrm>
            <a:off x="1819351" y="1684267"/>
            <a:ext cx="3563521" cy="2589638"/>
          </a:xfrm>
          <a:prstGeom prst="roundRect">
            <a:avLst>
              <a:gd name="adj" fmla="val 5714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sz="32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一 工作总结</a:t>
            </a:r>
            <a:endParaRPr lang="en-US" altLang="zh-CN" sz="3200" dirty="0">
              <a:ln w="12700">
                <a:noFill/>
                <a:prstDash val="solid"/>
              </a:ln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zh-CN" altLang="en-US" sz="32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二 收获与不足</a:t>
            </a:r>
            <a:endParaRPr lang="en-US" altLang="zh-CN" sz="3200" dirty="0">
              <a:ln w="12700">
                <a:noFill/>
                <a:prstDash val="solid"/>
              </a:ln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zh-CN" altLang="en-US" sz="3200" dirty="0">
                <a:ln w="12700">
                  <a:noFill/>
                  <a:prstDash val="solid"/>
                </a:ln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三 改进与规划</a:t>
            </a:r>
            <a:endParaRPr lang="en-US" altLang="zh-CN" sz="3200" dirty="0">
              <a:ln w="12700">
                <a:noFill/>
                <a:prstDash val="solid"/>
              </a:ln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3" name="标题 1"/>
          <p:cNvSpPr txBox="1"/>
          <p:nvPr/>
        </p:nvSpPr>
        <p:spPr bwMode="auto">
          <a:xfrm>
            <a:off x="419958" y="477466"/>
            <a:ext cx="11062648" cy="279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5165" tIns="52583" rIns="105165" bIns="52583" numCol="1" rtlCol="0" anchor="ctr" anchorCtr="0" compatLnSpc="1">
            <a:noAutofit/>
          </a:bodyPr>
          <a:lstStyle>
            <a:lvl1pPr algn="l" defTabSz="1087755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52578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05156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57734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10312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i="1" u="sng" dirty="0">
                <a:solidFill>
                  <a:schemeClr val="tx1">
                    <a:lumMod val="50000"/>
                  </a:schemeClr>
                </a:solidFill>
              </a:rPr>
              <a:t>目录纲要</a:t>
            </a:r>
            <a:endParaRPr lang="en-US" altLang="zh-CN" sz="1600" b="1" u="sn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FD488372-82DF-49D4-B285-75F3FBA017C8}"/>
              </a:ext>
            </a:extLst>
          </p:cNvPr>
          <p:cNvSpPr/>
          <p:nvPr/>
        </p:nvSpPr>
        <p:spPr>
          <a:xfrm>
            <a:off x="11459926" y="1655971"/>
            <a:ext cx="738217" cy="2792547"/>
          </a:xfrm>
          <a:prstGeom prst="rect">
            <a:avLst/>
          </a:prstGeom>
          <a:solidFill>
            <a:srgbClr val="BF2E23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2099" dirty="0"/>
          </a:p>
        </p:txBody>
      </p:sp>
      <p:sp>
        <p:nvSpPr>
          <p:cNvPr id="8" name="Oval 13">
            <a:extLst>
              <a:ext uri="{FF2B5EF4-FFF2-40B4-BE49-F238E27FC236}">
                <a16:creationId xmlns:a16="http://schemas.microsoft.com/office/drawing/2014/main" id="{2D810CE7-0626-4B16-B8C4-49EEBEE556A1}"/>
              </a:ext>
            </a:extLst>
          </p:cNvPr>
          <p:cNvSpPr/>
          <p:nvPr/>
        </p:nvSpPr>
        <p:spPr>
          <a:xfrm>
            <a:off x="625106" y="1917626"/>
            <a:ext cx="729837" cy="704483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2099" dirty="0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B0EF986-DDF0-407F-8834-A07CC4B458C2}"/>
              </a:ext>
            </a:extLst>
          </p:cNvPr>
          <p:cNvSpPr>
            <a:spLocks noEditPoints="1"/>
          </p:cNvSpPr>
          <p:nvPr/>
        </p:nvSpPr>
        <p:spPr>
          <a:xfrm>
            <a:off x="766614" y="1989634"/>
            <a:ext cx="455375" cy="518842"/>
          </a:xfrm>
          <a:custGeom>
            <a:avLst/>
            <a:gdLst/>
            <a:ahLst/>
            <a:cxnLst>
              <a:cxn ang="0">
                <a:pos x="290395" y="64633"/>
              </a:cxn>
              <a:cxn ang="0">
                <a:pos x="225608" y="130035"/>
              </a:cxn>
              <a:cxn ang="0">
                <a:pos x="161584" y="130035"/>
              </a:cxn>
              <a:cxn ang="0">
                <a:pos x="96798" y="64633"/>
              </a:cxn>
              <a:cxn ang="0">
                <a:pos x="161584" y="0"/>
              </a:cxn>
              <a:cxn ang="0">
                <a:pos x="225608" y="0"/>
              </a:cxn>
              <a:cxn ang="0">
                <a:pos x="290395" y="64633"/>
              </a:cxn>
              <a:cxn ang="0">
                <a:pos x="320882" y="64633"/>
              </a:cxn>
              <a:cxn ang="0">
                <a:pos x="322407" y="79252"/>
              </a:cxn>
              <a:cxn ang="0">
                <a:pos x="241614" y="160813"/>
              </a:cxn>
              <a:cxn ang="0">
                <a:pos x="145578" y="160813"/>
              </a:cxn>
              <a:cxn ang="0">
                <a:pos x="64786" y="79252"/>
              </a:cxn>
              <a:cxn ang="0">
                <a:pos x="66311" y="64633"/>
              </a:cxn>
              <a:cxn ang="0">
                <a:pos x="0" y="144655"/>
              </a:cxn>
              <a:cxn ang="0">
                <a:pos x="0" y="437811"/>
              </a:cxn>
              <a:cxn ang="0">
                <a:pos x="80792" y="518602"/>
              </a:cxn>
              <a:cxn ang="0">
                <a:pos x="294968" y="518602"/>
              </a:cxn>
              <a:cxn ang="0">
                <a:pos x="207316" y="384720"/>
              </a:cxn>
              <a:cxn ang="0">
                <a:pos x="351370" y="239296"/>
              </a:cxn>
              <a:cxn ang="0">
                <a:pos x="387193" y="243912"/>
              </a:cxn>
              <a:cxn ang="0">
                <a:pos x="387193" y="144655"/>
              </a:cxn>
              <a:cxn ang="0">
                <a:pos x="320882" y="64633"/>
              </a:cxn>
              <a:cxn ang="0">
                <a:pos x="181401" y="324703"/>
              </a:cxn>
              <a:cxn ang="0">
                <a:pos x="181401" y="324703"/>
              </a:cxn>
              <a:cxn ang="0">
                <a:pos x="80792" y="324703"/>
              </a:cxn>
              <a:cxn ang="0">
                <a:pos x="64786" y="308545"/>
              </a:cxn>
              <a:cxn ang="0">
                <a:pos x="80792" y="292387"/>
              </a:cxn>
              <a:cxn ang="0">
                <a:pos x="181401" y="292387"/>
              </a:cxn>
              <a:cxn ang="0">
                <a:pos x="197407" y="308545"/>
              </a:cxn>
              <a:cxn ang="0">
                <a:pos x="181401" y="324703"/>
              </a:cxn>
              <a:cxn ang="0">
                <a:pos x="213413" y="260070"/>
              </a:cxn>
              <a:cxn ang="0">
                <a:pos x="213413" y="260070"/>
              </a:cxn>
              <a:cxn ang="0">
                <a:pos x="80792" y="260070"/>
              </a:cxn>
              <a:cxn ang="0">
                <a:pos x="64786" y="243912"/>
              </a:cxn>
              <a:cxn ang="0">
                <a:pos x="80792" y="227754"/>
              </a:cxn>
              <a:cxn ang="0">
                <a:pos x="213413" y="227754"/>
              </a:cxn>
              <a:cxn ang="0">
                <a:pos x="230182" y="243912"/>
              </a:cxn>
              <a:cxn ang="0">
                <a:pos x="213413" y="260070"/>
              </a:cxn>
              <a:cxn ang="0">
                <a:pos x="378047" y="283923"/>
              </a:cxn>
              <a:cxn ang="0">
                <a:pos x="352894" y="280845"/>
              </a:cxn>
              <a:cxn ang="0">
                <a:pos x="249999" y="384720"/>
              </a:cxn>
              <a:cxn ang="0">
                <a:pos x="330791" y="486286"/>
              </a:cxn>
              <a:cxn ang="0">
                <a:pos x="352894" y="488594"/>
              </a:cxn>
              <a:cxn ang="0">
                <a:pos x="455790" y="384720"/>
              </a:cxn>
              <a:cxn ang="0">
                <a:pos x="378047" y="283923"/>
              </a:cxn>
              <a:cxn ang="0">
                <a:pos x="410821" y="370100"/>
              </a:cxn>
              <a:cxn ang="0">
                <a:pos x="410821" y="370100"/>
              </a:cxn>
              <a:cxn ang="0">
                <a:pos x="378047" y="402417"/>
              </a:cxn>
              <a:cxn ang="0">
                <a:pos x="352894" y="428578"/>
              </a:cxn>
              <a:cxn ang="0">
                <a:pos x="323931" y="428578"/>
              </a:cxn>
              <a:cxn ang="0">
                <a:pos x="294206" y="399339"/>
              </a:cxn>
              <a:cxn ang="0">
                <a:pos x="294206" y="370100"/>
              </a:cxn>
              <a:cxn ang="0">
                <a:pos x="323931" y="370100"/>
              </a:cxn>
              <a:cxn ang="0">
                <a:pos x="338413" y="384720"/>
              </a:cxn>
              <a:cxn ang="0">
                <a:pos x="378047" y="343939"/>
              </a:cxn>
              <a:cxn ang="0">
                <a:pos x="381858" y="340862"/>
              </a:cxn>
              <a:cxn ang="0">
                <a:pos x="410821" y="340862"/>
              </a:cxn>
              <a:cxn ang="0">
                <a:pos x="410821" y="370100"/>
              </a:cxn>
            </a:cxnLst>
            <a:rect l="0" t="0" r="0" b="0"/>
            <a:pathLst>
              <a:path w="598" h="674">
                <a:moveTo>
                  <a:pt x="381" y="84"/>
                </a:moveTo>
                <a:cubicBezTo>
                  <a:pt x="381" y="131"/>
                  <a:pt x="343" y="169"/>
                  <a:pt x="296" y="169"/>
                </a:cubicBezTo>
                <a:lnTo>
                  <a:pt x="212" y="169"/>
                </a:lnTo>
                <a:cubicBezTo>
                  <a:pt x="165" y="169"/>
                  <a:pt x="127" y="131"/>
                  <a:pt x="127" y="84"/>
                </a:cubicBezTo>
                <a:cubicBezTo>
                  <a:pt x="127" y="37"/>
                  <a:pt x="165" y="0"/>
                  <a:pt x="212" y="0"/>
                </a:cubicBezTo>
                <a:lnTo>
                  <a:pt x="296" y="0"/>
                </a:lnTo>
                <a:cubicBezTo>
                  <a:pt x="343" y="0"/>
                  <a:pt x="381" y="37"/>
                  <a:pt x="381" y="84"/>
                </a:cubicBezTo>
                <a:close/>
                <a:moveTo>
                  <a:pt x="421" y="84"/>
                </a:moveTo>
                <a:cubicBezTo>
                  <a:pt x="422" y="90"/>
                  <a:pt x="423" y="97"/>
                  <a:pt x="423" y="103"/>
                </a:cubicBezTo>
                <a:cubicBezTo>
                  <a:pt x="423" y="162"/>
                  <a:pt x="376" y="209"/>
                  <a:pt x="317" y="209"/>
                </a:cubicBezTo>
                <a:lnTo>
                  <a:pt x="191" y="209"/>
                </a:lnTo>
                <a:cubicBezTo>
                  <a:pt x="132" y="209"/>
                  <a:pt x="85" y="162"/>
                  <a:pt x="85" y="103"/>
                </a:cubicBezTo>
                <a:cubicBezTo>
                  <a:pt x="85" y="97"/>
                  <a:pt x="85" y="90"/>
                  <a:pt x="87" y="84"/>
                </a:cubicBezTo>
                <a:cubicBezTo>
                  <a:pt x="37" y="93"/>
                  <a:pt x="0" y="136"/>
                  <a:pt x="0" y="188"/>
                </a:cubicBezTo>
                <a:lnTo>
                  <a:pt x="0" y="569"/>
                </a:lnTo>
                <a:cubicBezTo>
                  <a:pt x="0" y="627"/>
                  <a:pt x="47" y="674"/>
                  <a:pt x="106" y="674"/>
                </a:cubicBezTo>
                <a:lnTo>
                  <a:pt x="387" y="674"/>
                </a:lnTo>
                <a:cubicBezTo>
                  <a:pt x="320" y="646"/>
                  <a:pt x="272" y="579"/>
                  <a:pt x="272" y="500"/>
                </a:cubicBezTo>
                <a:cubicBezTo>
                  <a:pt x="272" y="396"/>
                  <a:pt x="357" y="311"/>
                  <a:pt x="461" y="311"/>
                </a:cubicBezTo>
                <a:cubicBezTo>
                  <a:pt x="477" y="311"/>
                  <a:pt x="493" y="313"/>
                  <a:pt x="508" y="317"/>
                </a:cubicBezTo>
                <a:lnTo>
                  <a:pt x="508" y="188"/>
                </a:lnTo>
                <a:cubicBezTo>
                  <a:pt x="508" y="136"/>
                  <a:pt x="470" y="93"/>
                  <a:pt x="421" y="84"/>
                </a:cubicBezTo>
                <a:close/>
                <a:moveTo>
                  <a:pt x="238" y="422"/>
                </a:moveTo>
                <a:lnTo>
                  <a:pt x="238" y="422"/>
                </a:lnTo>
                <a:lnTo>
                  <a:pt x="106" y="422"/>
                </a:lnTo>
                <a:cubicBezTo>
                  <a:pt x="94" y="422"/>
                  <a:pt x="85" y="413"/>
                  <a:pt x="85" y="401"/>
                </a:cubicBezTo>
                <a:cubicBezTo>
                  <a:pt x="85" y="390"/>
                  <a:pt x="94" y="380"/>
                  <a:pt x="106" y="380"/>
                </a:cubicBezTo>
                <a:lnTo>
                  <a:pt x="238" y="380"/>
                </a:lnTo>
                <a:cubicBezTo>
                  <a:pt x="250" y="380"/>
                  <a:pt x="259" y="390"/>
                  <a:pt x="259" y="401"/>
                </a:cubicBezTo>
                <a:cubicBezTo>
                  <a:pt x="259" y="413"/>
                  <a:pt x="250" y="422"/>
                  <a:pt x="238" y="422"/>
                </a:cubicBezTo>
                <a:close/>
                <a:moveTo>
                  <a:pt x="280" y="338"/>
                </a:moveTo>
                <a:lnTo>
                  <a:pt x="280" y="338"/>
                </a:lnTo>
                <a:lnTo>
                  <a:pt x="106" y="338"/>
                </a:lnTo>
                <a:cubicBezTo>
                  <a:pt x="94" y="338"/>
                  <a:pt x="85" y="328"/>
                  <a:pt x="85" y="317"/>
                </a:cubicBezTo>
                <a:cubicBezTo>
                  <a:pt x="85" y="305"/>
                  <a:pt x="94" y="296"/>
                  <a:pt x="106" y="296"/>
                </a:cubicBezTo>
                <a:lnTo>
                  <a:pt x="280" y="296"/>
                </a:lnTo>
                <a:cubicBezTo>
                  <a:pt x="292" y="296"/>
                  <a:pt x="302" y="305"/>
                  <a:pt x="302" y="317"/>
                </a:cubicBezTo>
                <a:cubicBezTo>
                  <a:pt x="302" y="328"/>
                  <a:pt x="292" y="338"/>
                  <a:pt x="280" y="338"/>
                </a:cubicBezTo>
                <a:close/>
                <a:moveTo>
                  <a:pt x="496" y="369"/>
                </a:moveTo>
                <a:cubicBezTo>
                  <a:pt x="486" y="367"/>
                  <a:pt x="474" y="365"/>
                  <a:pt x="463" y="365"/>
                </a:cubicBezTo>
                <a:cubicBezTo>
                  <a:pt x="388" y="365"/>
                  <a:pt x="328" y="425"/>
                  <a:pt x="328" y="500"/>
                </a:cubicBezTo>
                <a:cubicBezTo>
                  <a:pt x="328" y="565"/>
                  <a:pt x="374" y="619"/>
                  <a:pt x="434" y="632"/>
                </a:cubicBezTo>
                <a:cubicBezTo>
                  <a:pt x="443" y="634"/>
                  <a:pt x="453" y="635"/>
                  <a:pt x="463" y="635"/>
                </a:cubicBezTo>
                <a:cubicBezTo>
                  <a:pt x="537" y="635"/>
                  <a:pt x="598" y="574"/>
                  <a:pt x="598" y="500"/>
                </a:cubicBezTo>
                <a:cubicBezTo>
                  <a:pt x="598" y="437"/>
                  <a:pt x="555" y="384"/>
                  <a:pt x="496" y="369"/>
                </a:cubicBezTo>
                <a:close/>
                <a:moveTo>
                  <a:pt x="539" y="481"/>
                </a:moveTo>
                <a:lnTo>
                  <a:pt x="539" y="481"/>
                </a:lnTo>
                <a:lnTo>
                  <a:pt x="496" y="523"/>
                </a:lnTo>
                <a:lnTo>
                  <a:pt x="463" y="557"/>
                </a:lnTo>
                <a:cubicBezTo>
                  <a:pt x="452" y="568"/>
                  <a:pt x="435" y="568"/>
                  <a:pt x="425" y="557"/>
                </a:cubicBezTo>
                <a:lnTo>
                  <a:pt x="386" y="519"/>
                </a:lnTo>
                <a:cubicBezTo>
                  <a:pt x="376" y="508"/>
                  <a:pt x="376" y="491"/>
                  <a:pt x="386" y="481"/>
                </a:cubicBezTo>
                <a:cubicBezTo>
                  <a:pt x="397" y="470"/>
                  <a:pt x="414" y="470"/>
                  <a:pt x="425" y="481"/>
                </a:cubicBezTo>
                <a:lnTo>
                  <a:pt x="444" y="500"/>
                </a:lnTo>
                <a:lnTo>
                  <a:pt x="496" y="447"/>
                </a:lnTo>
                <a:lnTo>
                  <a:pt x="501" y="443"/>
                </a:lnTo>
                <a:cubicBezTo>
                  <a:pt x="511" y="432"/>
                  <a:pt x="528" y="432"/>
                  <a:pt x="539" y="443"/>
                </a:cubicBezTo>
                <a:cubicBezTo>
                  <a:pt x="549" y="453"/>
                  <a:pt x="549" y="470"/>
                  <a:pt x="539" y="481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2099"/>
          </a:p>
        </p:txBody>
      </p:sp>
      <p:sp>
        <p:nvSpPr>
          <p:cNvPr id="13" name="Freeform 17">
            <a:extLst>
              <a:ext uri="{FF2B5EF4-FFF2-40B4-BE49-F238E27FC236}">
                <a16:creationId xmlns:a16="http://schemas.microsoft.com/office/drawing/2014/main" id="{4A414502-CA70-4A52-B054-C654E8AAAFDF}"/>
              </a:ext>
            </a:extLst>
          </p:cNvPr>
          <p:cNvSpPr>
            <a:spLocks noEditPoints="1"/>
          </p:cNvSpPr>
          <p:nvPr/>
        </p:nvSpPr>
        <p:spPr>
          <a:xfrm>
            <a:off x="4620314" y="4889484"/>
            <a:ext cx="487109" cy="523602"/>
          </a:xfrm>
          <a:custGeom>
            <a:avLst/>
            <a:gdLst/>
            <a:ahLst/>
            <a:cxnLst>
              <a:cxn ang="0">
                <a:pos x="146629" y="80587"/>
              </a:cxn>
              <a:cxn ang="0">
                <a:pos x="319224" y="58330"/>
              </a:cxn>
              <a:cxn ang="0">
                <a:pos x="257365" y="36072"/>
              </a:cxn>
              <a:cxn ang="0">
                <a:pos x="186342" y="36072"/>
              </a:cxn>
              <a:cxn ang="0">
                <a:pos x="124482" y="58330"/>
              </a:cxn>
              <a:cxn ang="0">
                <a:pos x="401703" y="453591"/>
              </a:cxn>
              <a:cxn ang="0">
                <a:pos x="407813" y="437473"/>
              </a:cxn>
              <a:cxn ang="0">
                <a:pos x="380320" y="340001"/>
              </a:cxn>
              <a:cxn ang="0">
                <a:pos x="361991" y="340001"/>
              </a:cxn>
              <a:cxn ang="0">
                <a:pos x="361991" y="415216"/>
              </a:cxn>
              <a:cxn ang="0">
                <a:pos x="362755" y="416751"/>
              </a:cxn>
              <a:cxn ang="0">
                <a:pos x="363519" y="418286"/>
              </a:cxn>
              <a:cxn ang="0">
                <a:pos x="364282" y="419821"/>
              </a:cxn>
              <a:cxn ang="0">
                <a:pos x="465090" y="345374"/>
              </a:cxn>
              <a:cxn ang="0">
                <a:pos x="371156" y="295486"/>
              </a:cxn>
              <a:cxn ang="0">
                <a:pos x="349772" y="521131"/>
              </a:cxn>
              <a:cxn ang="0">
                <a:pos x="482655" y="431333"/>
              </a:cxn>
              <a:cxn ang="0">
                <a:pos x="465090" y="427496"/>
              </a:cxn>
              <a:cxn ang="0">
                <a:pos x="371156" y="505781"/>
              </a:cxn>
              <a:cxn ang="0">
                <a:pos x="277221" y="391424"/>
              </a:cxn>
              <a:cxn ang="0">
                <a:pos x="388721" y="315441"/>
              </a:cxn>
              <a:cxn ang="0">
                <a:pos x="465090" y="427496"/>
              </a:cxn>
              <a:cxn ang="0">
                <a:pos x="163431" y="426728"/>
              </a:cxn>
              <a:cxn ang="0">
                <a:pos x="278749" y="311604"/>
              </a:cxn>
              <a:cxn ang="0">
                <a:pos x="303187" y="293184"/>
              </a:cxn>
              <a:cxn ang="0">
                <a:pos x="421560" y="177292"/>
              </a:cxn>
              <a:cxn ang="0">
                <a:pos x="426142" y="287044"/>
              </a:cxn>
              <a:cxn ang="0">
                <a:pos x="444470" y="293184"/>
              </a:cxn>
              <a:cxn ang="0">
                <a:pos x="444470" y="120497"/>
              </a:cxn>
              <a:cxn ang="0">
                <a:pos x="22911" y="97472"/>
              </a:cxn>
              <a:cxn ang="0">
                <a:pos x="0" y="182664"/>
              </a:cxn>
              <a:cxn ang="0">
                <a:pos x="0" y="311604"/>
              </a:cxn>
              <a:cxn ang="0">
                <a:pos x="0" y="435171"/>
              </a:cxn>
              <a:cxn ang="0">
                <a:pos x="245910" y="458963"/>
              </a:cxn>
              <a:cxn ang="0">
                <a:pos x="18329" y="182664"/>
              </a:cxn>
              <a:cxn ang="0">
                <a:pos x="22911" y="177292"/>
              </a:cxn>
              <a:cxn ang="0">
                <a:pos x="145102" y="293184"/>
              </a:cxn>
              <a:cxn ang="0">
                <a:pos x="18329" y="182664"/>
              </a:cxn>
              <a:cxn ang="0">
                <a:pos x="145102" y="311604"/>
              </a:cxn>
              <a:cxn ang="0">
                <a:pos x="22911" y="426728"/>
              </a:cxn>
              <a:cxn ang="0">
                <a:pos x="18329" y="311604"/>
              </a:cxn>
              <a:cxn ang="0">
                <a:pos x="163431" y="293184"/>
              </a:cxn>
              <a:cxn ang="0">
                <a:pos x="163431" y="177292"/>
              </a:cxn>
              <a:cxn ang="0">
                <a:pos x="284858" y="293184"/>
              </a:cxn>
              <a:cxn ang="0">
                <a:pos x="294023" y="120497"/>
              </a:cxn>
              <a:cxn ang="0">
                <a:pos x="309296" y="136614"/>
              </a:cxn>
              <a:cxn ang="0">
                <a:pos x="277985" y="136614"/>
              </a:cxn>
              <a:cxn ang="0">
                <a:pos x="154266" y="120497"/>
              </a:cxn>
              <a:cxn ang="0">
                <a:pos x="170304" y="136614"/>
              </a:cxn>
              <a:cxn ang="0">
                <a:pos x="138229" y="136614"/>
              </a:cxn>
            </a:cxnLst>
            <a:rect l="0" t="0" r="0" b="0"/>
            <a:pathLst>
              <a:path w="639" h="682">
                <a:moveTo>
                  <a:pt x="163" y="76"/>
                </a:moveTo>
                <a:cubicBezTo>
                  <a:pt x="163" y="92"/>
                  <a:pt x="176" y="105"/>
                  <a:pt x="192" y="105"/>
                </a:cubicBezTo>
                <a:lnTo>
                  <a:pt x="390" y="105"/>
                </a:lnTo>
                <a:cubicBezTo>
                  <a:pt x="405" y="105"/>
                  <a:pt x="418" y="92"/>
                  <a:pt x="418" y="76"/>
                </a:cubicBezTo>
                <a:cubicBezTo>
                  <a:pt x="418" y="60"/>
                  <a:pt x="405" y="47"/>
                  <a:pt x="390" y="47"/>
                </a:cubicBezTo>
                <a:lnTo>
                  <a:pt x="337" y="47"/>
                </a:lnTo>
                <a:cubicBezTo>
                  <a:pt x="337" y="21"/>
                  <a:pt x="317" y="0"/>
                  <a:pt x="291" y="0"/>
                </a:cubicBezTo>
                <a:cubicBezTo>
                  <a:pt x="265" y="0"/>
                  <a:pt x="244" y="21"/>
                  <a:pt x="244" y="47"/>
                </a:cubicBezTo>
                <a:lnTo>
                  <a:pt x="192" y="47"/>
                </a:lnTo>
                <a:cubicBezTo>
                  <a:pt x="176" y="47"/>
                  <a:pt x="163" y="60"/>
                  <a:pt x="163" y="76"/>
                </a:cubicBezTo>
                <a:close/>
                <a:moveTo>
                  <a:pt x="518" y="587"/>
                </a:moveTo>
                <a:cubicBezTo>
                  <a:pt x="520" y="590"/>
                  <a:pt x="523" y="591"/>
                  <a:pt x="526" y="591"/>
                </a:cubicBezTo>
                <a:cubicBezTo>
                  <a:pt x="529" y="591"/>
                  <a:pt x="532" y="590"/>
                  <a:pt x="534" y="587"/>
                </a:cubicBezTo>
                <a:cubicBezTo>
                  <a:pt x="539" y="583"/>
                  <a:pt x="539" y="575"/>
                  <a:pt x="534" y="570"/>
                </a:cubicBezTo>
                <a:lnTo>
                  <a:pt x="498" y="534"/>
                </a:lnTo>
                <a:lnTo>
                  <a:pt x="498" y="443"/>
                </a:lnTo>
                <a:cubicBezTo>
                  <a:pt x="498" y="436"/>
                  <a:pt x="492" y="431"/>
                  <a:pt x="486" y="431"/>
                </a:cubicBezTo>
                <a:cubicBezTo>
                  <a:pt x="479" y="431"/>
                  <a:pt x="474" y="436"/>
                  <a:pt x="474" y="443"/>
                </a:cubicBezTo>
                <a:lnTo>
                  <a:pt x="474" y="539"/>
                </a:lnTo>
                <a:cubicBezTo>
                  <a:pt x="474" y="540"/>
                  <a:pt x="474" y="540"/>
                  <a:pt x="474" y="541"/>
                </a:cubicBezTo>
                <a:cubicBezTo>
                  <a:pt x="474" y="541"/>
                  <a:pt x="474" y="542"/>
                  <a:pt x="475" y="542"/>
                </a:cubicBezTo>
                <a:cubicBezTo>
                  <a:pt x="475" y="543"/>
                  <a:pt x="475" y="543"/>
                  <a:pt x="475" y="543"/>
                </a:cubicBezTo>
                <a:cubicBezTo>
                  <a:pt x="475" y="544"/>
                  <a:pt x="475" y="544"/>
                  <a:pt x="475" y="544"/>
                </a:cubicBezTo>
                <a:cubicBezTo>
                  <a:pt x="476" y="545"/>
                  <a:pt x="476" y="545"/>
                  <a:pt x="476" y="545"/>
                </a:cubicBezTo>
                <a:cubicBezTo>
                  <a:pt x="476" y="546"/>
                  <a:pt x="477" y="547"/>
                  <a:pt x="477" y="547"/>
                </a:cubicBezTo>
                <a:cubicBezTo>
                  <a:pt x="477" y="547"/>
                  <a:pt x="477" y="547"/>
                  <a:pt x="477" y="547"/>
                </a:cubicBezTo>
                <a:lnTo>
                  <a:pt x="518" y="587"/>
                </a:lnTo>
                <a:close/>
                <a:moveTo>
                  <a:pt x="609" y="450"/>
                </a:moveTo>
                <a:cubicBezTo>
                  <a:pt x="586" y="418"/>
                  <a:pt x="553" y="395"/>
                  <a:pt x="514" y="388"/>
                </a:cubicBezTo>
                <a:cubicBezTo>
                  <a:pt x="505" y="386"/>
                  <a:pt x="495" y="385"/>
                  <a:pt x="486" y="385"/>
                </a:cubicBezTo>
                <a:cubicBezTo>
                  <a:pt x="415" y="385"/>
                  <a:pt x="354" y="436"/>
                  <a:pt x="340" y="506"/>
                </a:cubicBezTo>
                <a:cubicBezTo>
                  <a:pt x="325" y="586"/>
                  <a:pt x="378" y="664"/>
                  <a:pt x="458" y="679"/>
                </a:cubicBezTo>
                <a:cubicBezTo>
                  <a:pt x="467" y="681"/>
                  <a:pt x="477" y="682"/>
                  <a:pt x="486" y="682"/>
                </a:cubicBezTo>
                <a:cubicBezTo>
                  <a:pt x="557" y="682"/>
                  <a:pt x="618" y="631"/>
                  <a:pt x="632" y="562"/>
                </a:cubicBezTo>
                <a:cubicBezTo>
                  <a:pt x="639" y="523"/>
                  <a:pt x="631" y="483"/>
                  <a:pt x="609" y="450"/>
                </a:cubicBezTo>
                <a:close/>
                <a:moveTo>
                  <a:pt x="609" y="557"/>
                </a:moveTo>
                <a:lnTo>
                  <a:pt x="609" y="557"/>
                </a:lnTo>
                <a:cubicBezTo>
                  <a:pt x="598" y="616"/>
                  <a:pt x="546" y="659"/>
                  <a:pt x="486" y="659"/>
                </a:cubicBezTo>
                <a:cubicBezTo>
                  <a:pt x="478" y="659"/>
                  <a:pt x="470" y="658"/>
                  <a:pt x="462" y="657"/>
                </a:cubicBezTo>
                <a:cubicBezTo>
                  <a:pt x="394" y="644"/>
                  <a:pt x="350" y="578"/>
                  <a:pt x="363" y="510"/>
                </a:cubicBezTo>
                <a:cubicBezTo>
                  <a:pt x="374" y="451"/>
                  <a:pt x="426" y="408"/>
                  <a:pt x="486" y="408"/>
                </a:cubicBezTo>
                <a:cubicBezTo>
                  <a:pt x="494" y="408"/>
                  <a:pt x="502" y="409"/>
                  <a:pt x="509" y="411"/>
                </a:cubicBezTo>
                <a:cubicBezTo>
                  <a:pt x="542" y="417"/>
                  <a:pt x="571" y="436"/>
                  <a:pt x="590" y="463"/>
                </a:cubicBezTo>
                <a:cubicBezTo>
                  <a:pt x="608" y="491"/>
                  <a:pt x="615" y="524"/>
                  <a:pt x="609" y="557"/>
                </a:cubicBezTo>
                <a:close/>
                <a:moveTo>
                  <a:pt x="311" y="556"/>
                </a:moveTo>
                <a:lnTo>
                  <a:pt x="214" y="556"/>
                </a:lnTo>
                <a:lnTo>
                  <a:pt x="214" y="406"/>
                </a:lnTo>
                <a:lnTo>
                  <a:pt x="365" y="406"/>
                </a:lnTo>
                <a:cubicBezTo>
                  <a:pt x="375" y="396"/>
                  <a:pt x="386" y="389"/>
                  <a:pt x="397" y="382"/>
                </a:cubicBezTo>
                <a:lnTo>
                  <a:pt x="397" y="382"/>
                </a:lnTo>
                <a:lnTo>
                  <a:pt x="397" y="231"/>
                </a:lnTo>
                <a:lnTo>
                  <a:pt x="552" y="231"/>
                </a:lnTo>
                <a:cubicBezTo>
                  <a:pt x="555" y="231"/>
                  <a:pt x="558" y="234"/>
                  <a:pt x="558" y="238"/>
                </a:cubicBezTo>
                <a:lnTo>
                  <a:pt x="558" y="374"/>
                </a:lnTo>
                <a:cubicBezTo>
                  <a:pt x="566" y="377"/>
                  <a:pt x="574" y="382"/>
                  <a:pt x="582" y="387"/>
                </a:cubicBezTo>
                <a:lnTo>
                  <a:pt x="582" y="382"/>
                </a:lnTo>
                <a:lnTo>
                  <a:pt x="582" y="238"/>
                </a:lnTo>
                <a:lnTo>
                  <a:pt x="582" y="157"/>
                </a:lnTo>
                <a:cubicBezTo>
                  <a:pt x="582" y="141"/>
                  <a:pt x="568" y="127"/>
                  <a:pt x="552" y="127"/>
                </a:cubicBezTo>
                <a:lnTo>
                  <a:pt x="30" y="127"/>
                </a:lnTo>
                <a:cubicBezTo>
                  <a:pt x="13" y="127"/>
                  <a:pt x="0" y="141"/>
                  <a:pt x="0" y="157"/>
                </a:cubicBezTo>
                <a:lnTo>
                  <a:pt x="0" y="238"/>
                </a:lnTo>
                <a:lnTo>
                  <a:pt x="0" y="382"/>
                </a:lnTo>
                <a:lnTo>
                  <a:pt x="0" y="406"/>
                </a:lnTo>
                <a:lnTo>
                  <a:pt x="0" y="550"/>
                </a:lnTo>
                <a:lnTo>
                  <a:pt x="0" y="567"/>
                </a:lnTo>
                <a:cubicBezTo>
                  <a:pt x="0" y="584"/>
                  <a:pt x="13" y="598"/>
                  <a:pt x="30" y="598"/>
                </a:cubicBezTo>
                <a:lnTo>
                  <a:pt x="322" y="598"/>
                </a:lnTo>
                <a:cubicBezTo>
                  <a:pt x="317" y="584"/>
                  <a:pt x="313" y="570"/>
                  <a:pt x="311" y="556"/>
                </a:cubicBezTo>
                <a:close/>
                <a:moveTo>
                  <a:pt x="24" y="238"/>
                </a:moveTo>
                <a:lnTo>
                  <a:pt x="24" y="238"/>
                </a:lnTo>
                <a:cubicBezTo>
                  <a:pt x="24" y="234"/>
                  <a:pt x="26" y="231"/>
                  <a:pt x="30" y="231"/>
                </a:cubicBezTo>
                <a:lnTo>
                  <a:pt x="190" y="231"/>
                </a:lnTo>
                <a:lnTo>
                  <a:pt x="190" y="382"/>
                </a:lnTo>
                <a:lnTo>
                  <a:pt x="24" y="382"/>
                </a:lnTo>
                <a:lnTo>
                  <a:pt x="24" y="238"/>
                </a:lnTo>
                <a:close/>
                <a:moveTo>
                  <a:pt x="190" y="406"/>
                </a:moveTo>
                <a:lnTo>
                  <a:pt x="190" y="406"/>
                </a:lnTo>
                <a:lnTo>
                  <a:pt x="190" y="556"/>
                </a:lnTo>
                <a:lnTo>
                  <a:pt x="30" y="556"/>
                </a:lnTo>
                <a:cubicBezTo>
                  <a:pt x="26" y="556"/>
                  <a:pt x="24" y="553"/>
                  <a:pt x="24" y="550"/>
                </a:cubicBezTo>
                <a:lnTo>
                  <a:pt x="24" y="406"/>
                </a:lnTo>
                <a:lnTo>
                  <a:pt x="190" y="406"/>
                </a:lnTo>
                <a:close/>
                <a:moveTo>
                  <a:pt x="214" y="382"/>
                </a:moveTo>
                <a:lnTo>
                  <a:pt x="214" y="382"/>
                </a:lnTo>
                <a:lnTo>
                  <a:pt x="214" y="231"/>
                </a:lnTo>
                <a:lnTo>
                  <a:pt x="373" y="231"/>
                </a:lnTo>
                <a:lnTo>
                  <a:pt x="373" y="382"/>
                </a:lnTo>
                <a:lnTo>
                  <a:pt x="214" y="382"/>
                </a:lnTo>
                <a:close/>
                <a:moveTo>
                  <a:pt x="385" y="157"/>
                </a:moveTo>
                <a:lnTo>
                  <a:pt x="385" y="157"/>
                </a:lnTo>
                <a:cubicBezTo>
                  <a:pt x="396" y="157"/>
                  <a:pt x="405" y="166"/>
                  <a:pt x="405" y="178"/>
                </a:cubicBezTo>
                <a:cubicBezTo>
                  <a:pt x="405" y="189"/>
                  <a:pt x="396" y="198"/>
                  <a:pt x="385" y="198"/>
                </a:cubicBezTo>
                <a:cubicBezTo>
                  <a:pt x="374" y="198"/>
                  <a:pt x="364" y="189"/>
                  <a:pt x="364" y="178"/>
                </a:cubicBezTo>
                <a:cubicBezTo>
                  <a:pt x="364" y="166"/>
                  <a:pt x="374" y="157"/>
                  <a:pt x="385" y="157"/>
                </a:cubicBezTo>
                <a:close/>
                <a:moveTo>
                  <a:pt x="202" y="157"/>
                </a:moveTo>
                <a:lnTo>
                  <a:pt x="202" y="157"/>
                </a:lnTo>
                <a:cubicBezTo>
                  <a:pt x="213" y="157"/>
                  <a:pt x="223" y="166"/>
                  <a:pt x="223" y="178"/>
                </a:cubicBezTo>
                <a:cubicBezTo>
                  <a:pt x="223" y="189"/>
                  <a:pt x="213" y="198"/>
                  <a:pt x="202" y="198"/>
                </a:cubicBezTo>
                <a:cubicBezTo>
                  <a:pt x="191" y="198"/>
                  <a:pt x="181" y="189"/>
                  <a:pt x="181" y="178"/>
                </a:cubicBezTo>
                <a:cubicBezTo>
                  <a:pt x="181" y="166"/>
                  <a:pt x="191" y="157"/>
                  <a:pt x="202" y="157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2099"/>
          </a:p>
        </p:txBody>
      </p:sp>
      <p:sp>
        <p:nvSpPr>
          <p:cNvPr id="33" name="Freeform 18">
            <a:extLst>
              <a:ext uri="{FF2B5EF4-FFF2-40B4-BE49-F238E27FC236}">
                <a16:creationId xmlns:a16="http://schemas.microsoft.com/office/drawing/2014/main" id="{C7A8DC5E-5ED0-4D7F-B44A-0B88B67088A5}"/>
              </a:ext>
            </a:extLst>
          </p:cNvPr>
          <p:cNvSpPr/>
          <p:nvPr/>
        </p:nvSpPr>
        <p:spPr>
          <a:xfrm>
            <a:off x="1507347" y="2027793"/>
            <a:ext cx="4836181" cy="574376"/>
          </a:xfrm>
          <a:custGeom>
            <a:avLst/>
            <a:gdLst/>
            <a:ahLst/>
            <a:cxnLst>
              <a:cxn ang="0">
                <a:pos x="5337" y="0"/>
              </a:cxn>
              <a:cxn ang="0">
                <a:pos x="4439403" y="0"/>
              </a:cxn>
              <a:cxn ang="0">
                <a:pos x="4838134" y="402256"/>
              </a:cxn>
              <a:cxn ang="0">
                <a:pos x="4838134" y="402256"/>
              </a:cxn>
              <a:cxn ang="0">
                <a:pos x="4439403" y="805282"/>
              </a:cxn>
              <a:cxn ang="0">
                <a:pos x="0" y="805282"/>
              </a:cxn>
              <a:cxn ang="0">
                <a:pos x="193647" y="400718"/>
              </a:cxn>
              <a:cxn ang="0">
                <a:pos x="5337" y="0"/>
              </a:cxn>
            </a:cxnLst>
            <a:rect l="0" t="0" r="0" b="0"/>
            <a:pathLst>
              <a:path w="6346" h="1047">
                <a:moveTo>
                  <a:pt x="7" y="0"/>
                </a:moveTo>
                <a:lnTo>
                  <a:pt x="5823" y="0"/>
                </a:lnTo>
                <a:cubicBezTo>
                  <a:pt x="6110" y="0"/>
                  <a:pt x="6346" y="236"/>
                  <a:pt x="6346" y="523"/>
                </a:cubicBezTo>
                <a:lnTo>
                  <a:pt x="6346" y="523"/>
                </a:lnTo>
                <a:cubicBezTo>
                  <a:pt x="6346" y="811"/>
                  <a:pt x="6110" y="1047"/>
                  <a:pt x="5823" y="1047"/>
                </a:cubicBezTo>
                <a:lnTo>
                  <a:pt x="0" y="1047"/>
                </a:lnTo>
                <a:cubicBezTo>
                  <a:pt x="155" y="923"/>
                  <a:pt x="254" y="733"/>
                  <a:pt x="254" y="521"/>
                </a:cubicBezTo>
                <a:cubicBezTo>
                  <a:pt x="254" y="311"/>
                  <a:pt x="158" y="124"/>
                  <a:pt x="7" y="0"/>
                </a:cubicBezTo>
                <a:close/>
              </a:path>
            </a:pathLst>
          </a:custGeom>
          <a:noFill/>
          <a:ln w="12700" cap="flat" cmpd="sng">
            <a:solidFill>
              <a:srgbClr val="24211D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099"/>
          </a:p>
        </p:txBody>
      </p:sp>
      <p:sp>
        <p:nvSpPr>
          <p:cNvPr id="36" name="Oval 13">
            <a:extLst>
              <a:ext uri="{FF2B5EF4-FFF2-40B4-BE49-F238E27FC236}">
                <a16:creationId xmlns:a16="http://schemas.microsoft.com/office/drawing/2014/main" id="{ECAED13F-95F8-477E-8E70-8CFDB8E49D64}"/>
              </a:ext>
            </a:extLst>
          </p:cNvPr>
          <p:cNvSpPr/>
          <p:nvPr/>
        </p:nvSpPr>
        <p:spPr>
          <a:xfrm>
            <a:off x="633102" y="3589407"/>
            <a:ext cx="729837" cy="704483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2099" dirty="0"/>
          </a:p>
        </p:txBody>
      </p:sp>
      <p:sp>
        <p:nvSpPr>
          <p:cNvPr id="37" name="Freeform 17">
            <a:extLst>
              <a:ext uri="{FF2B5EF4-FFF2-40B4-BE49-F238E27FC236}">
                <a16:creationId xmlns:a16="http://schemas.microsoft.com/office/drawing/2014/main" id="{521FE638-F141-4A69-ACF6-4595B6C90C7A}"/>
              </a:ext>
            </a:extLst>
          </p:cNvPr>
          <p:cNvSpPr>
            <a:spLocks noEditPoints="1"/>
          </p:cNvSpPr>
          <p:nvPr/>
        </p:nvSpPr>
        <p:spPr>
          <a:xfrm>
            <a:off x="785936" y="3641885"/>
            <a:ext cx="487109" cy="523602"/>
          </a:xfrm>
          <a:custGeom>
            <a:avLst/>
            <a:gdLst/>
            <a:ahLst/>
            <a:cxnLst>
              <a:cxn ang="0">
                <a:pos x="146629" y="80587"/>
              </a:cxn>
              <a:cxn ang="0">
                <a:pos x="319224" y="58330"/>
              </a:cxn>
              <a:cxn ang="0">
                <a:pos x="257365" y="36072"/>
              </a:cxn>
              <a:cxn ang="0">
                <a:pos x="186342" y="36072"/>
              </a:cxn>
              <a:cxn ang="0">
                <a:pos x="124482" y="58330"/>
              </a:cxn>
              <a:cxn ang="0">
                <a:pos x="401703" y="453591"/>
              </a:cxn>
              <a:cxn ang="0">
                <a:pos x="407813" y="437473"/>
              </a:cxn>
              <a:cxn ang="0">
                <a:pos x="380320" y="340001"/>
              </a:cxn>
              <a:cxn ang="0">
                <a:pos x="361991" y="340001"/>
              </a:cxn>
              <a:cxn ang="0">
                <a:pos x="361991" y="415216"/>
              </a:cxn>
              <a:cxn ang="0">
                <a:pos x="362755" y="416751"/>
              </a:cxn>
              <a:cxn ang="0">
                <a:pos x="363519" y="418286"/>
              </a:cxn>
              <a:cxn ang="0">
                <a:pos x="364282" y="419821"/>
              </a:cxn>
              <a:cxn ang="0">
                <a:pos x="465090" y="345374"/>
              </a:cxn>
              <a:cxn ang="0">
                <a:pos x="371156" y="295486"/>
              </a:cxn>
              <a:cxn ang="0">
                <a:pos x="349772" y="521131"/>
              </a:cxn>
              <a:cxn ang="0">
                <a:pos x="482655" y="431333"/>
              </a:cxn>
              <a:cxn ang="0">
                <a:pos x="465090" y="427496"/>
              </a:cxn>
              <a:cxn ang="0">
                <a:pos x="371156" y="505781"/>
              </a:cxn>
              <a:cxn ang="0">
                <a:pos x="277221" y="391424"/>
              </a:cxn>
              <a:cxn ang="0">
                <a:pos x="388721" y="315441"/>
              </a:cxn>
              <a:cxn ang="0">
                <a:pos x="465090" y="427496"/>
              </a:cxn>
              <a:cxn ang="0">
                <a:pos x="163431" y="426728"/>
              </a:cxn>
              <a:cxn ang="0">
                <a:pos x="278749" y="311604"/>
              </a:cxn>
              <a:cxn ang="0">
                <a:pos x="303187" y="293184"/>
              </a:cxn>
              <a:cxn ang="0">
                <a:pos x="421560" y="177292"/>
              </a:cxn>
              <a:cxn ang="0">
                <a:pos x="426142" y="287044"/>
              </a:cxn>
              <a:cxn ang="0">
                <a:pos x="444470" y="293184"/>
              </a:cxn>
              <a:cxn ang="0">
                <a:pos x="444470" y="120497"/>
              </a:cxn>
              <a:cxn ang="0">
                <a:pos x="22911" y="97472"/>
              </a:cxn>
              <a:cxn ang="0">
                <a:pos x="0" y="182664"/>
              </a:cxn>
              <a:cxn ang="0">
                <a:pos x="0" y="311604"/>
              </a:cxn>
              <a:cxn ang="0">
                <a:pos x="0" y="435171"/>
              </a:cxn>
              <a:cxn ang="0">
                <a:pos x="245910" y="458963"/>
              </a:cxn>
              <a:cxn ang="0">
                <a:pos x="18329" y="182664"/>
              </a:cxn>
              <a:cxn ang="0">
                <a:pos x="22911" y="177292"/>
              </a:cxn>
              <a:cxn ang="0">
                <a:pos x="145102" y="293184"/>
              </a:cxn>
              <a:cxn ang="0">
                <a:pos x="18329" y="182664"/>
              </a:cxn>
              <a:cxn ang="0">
                <a:pos x="145102" y="311604"/>
              </a:cxn>
              <a:cxn ang="0">
                <a:pos x="22911" y="426728"/>
              </a:cxn>
              <a:cxn ang="0">
                <a:pos x="18329" y="311604"/>
              </a:cxn>
              <a:cxn ang="0">
                <a:pos x="163431" y="293184"/>
              </a:cxn>
              <a:cxn ang="0">
                <a:pos x="163431" y="177292"/>
              </a:cxn>
              <a:cxn ang="0">
                <a:pos x="284858" y="293184"/>
              </a:cxn>
              <a:cxn ang="0">
                <a:pos x="294023" y="120497"/>
              </a:cxn>
              <a:cxn ang="0">
                <a:pos x="309296" y="136614"/>
              </a:cxn>
              <a:cxn ang="0">
                <a:pos x="277985" y="136614"/>
              </a:cxn>
              <a:cxn ang="0">
                <a:pos x="154266" y="120497"/>
              </a:cxn>
              <a:cxn ang="0">
                <a:pos x="170304" y="136614"/>
              </a:cxn>
              <a:cxn ang="0">
                <a:pos x="138229" y="136614"/>
              </a:cxn>
            </a:cxnLst>
            <a:rect l="0" t="0" r="0" b="0"/>
            <a:pathLst>
              <a:path w="639" h="682">
                <a:moveTo>
                  <a:pt x="163" y="76"/>
                </a:moveTo>
                <a:cubicBezTo>
                  <a:pt x="163" y="92"/>
                  <a:pt x="176" y="105"/>
                  <a:pt x="192" y="105"/>
                </a:cubicBezTo>
                <a:lnTo>
                  <a:pt x="390" y="105"/>
                </a:lnTo>
                <a:cubicBezTo>
                  <a:pt x="405" y="105"/>
                  <a:pt x="418" y="92"/>
                  <a:pt x="418" y="76"/>
                </a:cubicBezTo>
                <a:cubicBezTo>
                  <a:pt x="418" y="60"/>
                  <a:pt x="405" y="47"/>
                  <a:pt x="390" y="47"/>
                </a:cubicBezTo>
                <a:lnTo>
                  <a:pt x="337" y="47"/>
                </a:lnTo>
                <a:cubicBezTo>
                  <a:pt x="337" y="21"/>
                  <a:pt x="317" y="0"/>
                  <a:pt x="291" y="0"/>
                </a:cubicBezTo>
                <a:cubicBezTo>
                  <a:pt x="265" y="0"/>
                  <a:pt x="244" y="21"/>
                  <a:pt x="244" y="47"/>
                </a:cubicBezTo>
                <a:lnTo>
                  <a:pt x="192" y="47"/>
                </a:lnTo>
                <a:cubicBezTo>
                  <a:pt x="176" y="47"/>
                  <a:pt x="163" y="60"/>
                  <a:pt x="163" y="76"/>
                </a:cubicBezTo>
                <a:close/>
                <a:moveTo>
                  <a:pt x="518" y="587"/>
                </a:moveTo>
                <a:cubicBezTo>
                  <a:pt x="520" y="590"/>
                  <a:pt x="523" y="591"/>
                  <a:pt x="526" y="591"/>
                </a:cubicBezTo>
                <a:cubicBezTo>
                  <a:pt x="529" y="591"/>
                  <a:pt x="532" y="590"/>
                  <a:pt x="534" y="587"/>
                </a:cubicBezTo>
                <a:cubicBezTo>
                  <a:pt x="539" y="583"/>
                  <a:pt x="539" y="575"/>
                  <a:pt x="534" y="570"/>
                </a:cubicBezTo>
                <a:lnTo>
                  <a:pt x="498" y="534"/>
                </a:lnTo>
                <a:lnTo>
                  <a:pt x="498" y="443"/>
                </a:lnTo>
                <a:cubicBezTo>
                  <a:pt x="498" y="436"/>
                  <a:pt x="492" y="431"/>
                  <a:pt x="486" y="431"/>
                </a:cubicBezTo>
                <a:cubicBezTo>
                  <a:pt x="479" y="431"/>
                  <a:pt x="474" y="436"/>
                  <a:pt x="474" y="443"/>
                </a:cubicBezTo>
                <a:lnTo>
                  <a:pt x="474" y="539"/>
                </a:lnTo>
                <a:cubicBezTo>
                  <a:pt x="474" y="540"/>
                  <a:pt x="474" y="540"/>
                  <a:pt x="474" y="541"/>
                </a:cubicBezTo>
                <a:cubicBezTo>
                  <a:pt x="474" y="541"/>
                  <a:pt x="474" y="542"/>
                  <a:pt x="475" y="542"/>
                </a:cubicBezTo>
                <a:cubicBezTo>
                  <a:pt x="475" y="543"/>
                  <a:pt x="475" y="543"/>
                  <a:pt x="475" y="543"/>
                </a:cubicBezTo>
                <a:cubicBezTo>
                  <a:pt x="475" y="544"/>
                  <a:pt x="475" y="544"/>
                  <a:pt x="475" y="544"/>
                </a:cubicBezTo>
                <a:cubicBezTo>
                  <a:pt x="476" y="545"/>
                  <a:pt x="476" y="545"/>
                  <a:pt x="476" y="545"/>
                </a:cubicBezTo>
                <a:cubicBezTo>
                  <a:pt x="476" y="546"/>
                  <a:pt x="477" y="547"/>
                  <a:pt x="477" y="547"/>
                </a:cubicBezTo>
                <a:cubicBezTo>
                  <a:pt x="477" y="547"/>
                  <a:pt x="477" y="547"/>
                  <a:pt x="477" y="547"/>
                </a:cubicBezTo>
                <a:lnTo>
                  <a:pt x="518" y="587"/>
                </a:lnTo>
                <a:close/>
                <a:moveTo>
                  <a:pt x="609" y="450"/>
                </a:moveTo>
                <a:cubicBezTo>
                  <a:pt x="586" y="418"/>
                  <a:pt x="553" y="395"/>
                  <a:pt x="514" y="388"/>
                </a:cubicBezTo>
                <a:cubicBezTo>
                  <a:pt x="505" y="386"/>
                  <a:pt x="495" y="385"/>
                  <a:pt x="486" y="385"/>
                </a:cubicBezTo>
                <a:cubicBezTo>
                  <a:pt x="415" y="385"/>
                  <a:pt x="354" y="436"/>
                  <a:pt x="340" y="506"/>
                </a:cubicBezTo>
                <a:cubicBezTo>
                  <a:pt x="325" y="586"/>
                  <a:pt x="378" y="664"/>
                  <a:pt x="458" y="679"/>
                </a:cubicBezTo>
                <a:cubicBezTo>
                  <a:pt x="467" y="681"/>
                  <a:pt x="477" y="682"/>
                  <a:pt x="486" y="682"/>
                </a:cubicBezTo>
                <a:cubicBezTo>
                  <a:pt x="557" y="682"/>
                  <a:pt x="618" y="631"/>
                  <a:pt x="632" y="562"/>
                </a:cubicBezTo>
                <a:cubicBezTo>
                  <a:pt x="639" y="523"/>
                  <a:pt x="631" y="483"/>
                  <a:pt x="609" y="450"/>
                </a:cubicBezTo>
                <a:close/>
                <a:moveTo>
                  <a:pt x="609" y="557"/>
                </a:moveTo>
                <a:lnTo>
                  <a:pt x="609" y="557"/>
                </a:lnTo>
                <a:cubicBezTo>
                  <a:pt x="598" y="616"/>
                  <a:pt x="546" y="659"/>
                  <a:pt x="486" y="659"/>
                </a:cubicBezTo>
                <a:cubicBezTo>
                  <a:pt x="478" y="659"/>
                  <a:pt x="470" y="658"/>
                  <a:pt x="462" y="657"/>
                </a:cubicBezTo>
                <a:cubicBezTo>
                  <a:pt x="394" y="644"/>
                  <a:pt x="350" y="578"/>
                  <a:pt x="363" y="510"/>
                </a:cubicBezTo>
                <a:cubicBezTo>
                  <a:pt x="374" y="451"/>
                  <a:pt x="426" y="408"/>
                  <a:pt x="486" y="408"/>
                </a:cubicBezTo>
                <a:cubicBezTo>
                  <a:pt x="494" y="408"/>
                  <a:pt x="502" y="409"/>
                  <a:pt x="509" y="411"/>
                </a:cubicBezTo>
                <a:cubicBezTo>
                  <a:pt x="542" y="417"/>
                  <a:pt x="571" y="436"/>
                  <a:pt x="590" y="463"/>
                </a:cubicBezTo>
                <a:cubicBezTo>
                  <a:pt x="608" y="491"/>
                  <a:pt x="615" y="524"/>
                  <a:pt x="609" y="557"/>
                </a:cubicBezTo>
                <a:close/>
                <a:moveTo>
                  <a:pt x="311" y="556"/>
                </a:moveTo>
                <a:lnTo>
                  <a:pt x="214" y="556"/>
                </a:lnTo>
                <a:lnTo>
                  <a:pt x="214" y="406"/>
                </a:lnTo>
                <a:lnTo>
                  <a:pt x="365" y="406"/>
                </a:lnTo>
                <a:cubicBezTo>
                  <a:pt x="375" y="396"/>
                  <a:pt x="386" y="389"/>
                  <a:pt x="397" y="382"/>
                </a:cubicBezTo>
                <a:lnTo>
                  <a:pt x="397" y="382"/>
                </a:lnTo>
                <a:lnTo>
                  <a:pt x="397" y="231"/>
                </a:lnTo>
                <a:lnTo>
                  <a:pt x="552" y="231"/>
                </a:lnTo>
                <a:cubicBezTo>
                  <a:pt x="555" y="231"/>
                  <a:pt x="558" y="234"/>
                  <a:pt x="558" y="238"/>
                </a:cubicBezTo>
                <a:lnTo>
                  <a:pt x="558" y="374"/>
                </a:lnTo>
                <a:cubicBezTo>
                  <a:pt x="566" y="377"/>
                  <a:pt x="574" y="382"/>
                  <a:pt x="582" y="387"/>
                </a:cubicBezTo>
                <a:lnTo>
                  <a:pt x="582" y="382"/>
                </a:lnTo>
                <a:lnTo>
                  <a:pt x="582" y="238"/>
                </a:lnTo>
                <a:lnTo>
                  <a:pt x="582" y="157"/>
                </a:lnTo>
                <a:cubicBezTo>
                  <a:pt x="582" y="141"/>
                  <a:pt x="568" y="127"/>
                  <a:pt x="552" y="127"/>
                </a:cubicBezTo>
                <a:lnTo>
                  <a:pt x="30" y="127"/>
                </a:lnTo>
                <a:cubicBezTo>
                  <a:pt x="13" y="127"/>
                  <a:pt x="0" y="141"/>
                  <a:pt x="0" y="157"/>
                </a:cubicBezTo>
                <a:lnTo>
                  <a:pt x="0" y="238"/>
                </a:lnTo>
                <a:lnTo>
                  <a:pt x="0" y="382"/>
                </a:lnTo>
                <a:lnTo>
                  <a:pt x="0" y="406"/>
                </a:lnTo>
                <a:lnTo>
                  <a:pt x="0" y="550"/>
                </a:lnTo>
                <a:lnTo>
                  <a:pt x="0" y="567"/>
                </a:lnTo>
                <a:cubicBezTo>
                  <a:pt x="0" y="584"/>
                  <a:pt x="13" y="598"/>
                  <a:pt x="30" y="598"/>
                </a:cubicBezTo>
                <a:lnTo>
                  <a:pt x="322" y="598"/>
                </a:lnTo>
                <a:cubicBezTo>
                  <a:pt x="317" y="584"/>
                  <a:pt x="313" y="570"/>
                  <a:pt x="311" y="556"/>
                </a:cubicBezTo>
                <a:close/>
                <a:moveTo>
                  <a:pt x="24" y="238"/>
                </a:moveTo>
                <a:lnTo>
                  <a:pt x="24" y="238"/>
                </a:lnTo>
                <a:cubicBezTo>
                  <a:pt x="24" y="234"/>
                  <a:pt x="26" y="231"/>
                  <a:pt x="30" y="231"/>
                </a:cubicBezTo>
                <a:lnTo>
                  <a:pt x="190" y="231"/>
                </a:lnTo>
                <a:lnTo>
                  <a:pt x="190" y="382"/>
                </a:lnTo>
                <a:lnTo>
                  <a:pt x="24" y="382"/>
                </a:lnTo>
                <a:lnTo>
                  <a:pt x="24" y="238"/>
                </a:lnTo>
                <a:close/>
                <a:moveTo>
                  <a:pt x="190" y="406"/>
                </a:moveTo>
                <a:lnTo>
                  <a:pt x="190" y="406"/>
                </a:lnTo>
                <a:lnTo>
                  <a:pt x="190" y="556"/>
                </a:lnTo>
                <a:lnTo>
                  <a:pt x="30" y="556"/>
                </a:lnTo>
                <a:cubicBezTo>
                  <a:pt x="26" y="556"/>
                  <a:pt x="24" y="553"/>
                  <a:pt x="24" y="550"/>
                </a:cubicBezTo>
                <a:lnTo>
                  <a:pt x="24" y="406"/>
                </a:lnTo>
                <a:lnTo>
                  <a:pt x="190" y="406"/>
                </a:lnTo>
                <a:close/>
                <a:moveTo>
                  <a:pt x="214" y="382"/>
                </a:moveTo>
                <a:lnTo>
                  <a:pt x="214" y="382"/>
                </a:lnTo>
                <a:lnTo>
                  <a:pt x="214" y="231"/>
                </a:lnTo>
                <a:lnTo>
                  <a:pt x="373" y="231"/>
                </a:lnTo>
                <a:lnTo>
                  <a:pt x="373" y="382"/>
                </a:lnTo>
                <a:lnTo>
                  <a:pt x="214" y="382"/>
                </a:lnTo>
                <a:close/>
                <a:moveTo>
                  <a:pt x="385" y="157"/>
                </a:moveTo>
                <a:lnTo>
                  <a:pt x="385" y="157"/>
                </a:lnTo>
                <a:cubicBezTo>
                  <a:pt x="396" y="157"/>
                  <a:pt x="405" y="166"/>
                  <a:pt x="405" y="178"/>
                </a:cubicBezTo>
                <a:cubicBezTo>
                  <a:pt x="405" y="189"/>
                  <a:pt x="396" y="198"/>
                  <a:pt x="385" y="198"/>
                </a:cubicBezTo>
                <a:cubicBezTo>
                  <a:pt x="374" y="198"/>
                  <a:pt x="364" y="189"/>
                  <a:pt x="364" y="178"/>
                </a:cubicBezTo>
                <a:cubicBezTo>
                  <a:pt x="364" y="166"/>
                  <a:pt x="374" y="157"/>
                  <a:pt x="385" y="157"/>
                </a:cubicBezTo>
                <a:close/>
                <a:moveTo>
                  <a:pt x="202" y="157"/>
                </a:moveTo>
                <a:lnTo>
                  <a:pt x="202" y="157"/>
                </a:lnTo>
                <a:cubicBezTo>
                  <a:pt x="213" y="157"/>
                  <a:pt x="223" y="166"/>
                  <a:pt x="223" y="178"/>
                </a:cubicBezTo>
                <a:cubicBezTo>
                  <a:pt x="223" y="189"/>
                  <a:pt x="213" y="198"/>
                  <a:pt x="202" y="198"/>
                </a:cubicBezTo>
                <a:cubicBezTo>
                  <a:pt x="191" y="198"/>
                  <a:pt x="181" y="189"/>
                  <a:pt x="181" y="178"/>
                </a:cubicBezTo>
                <a:cubicBezTo>
                  <a:pt x="181" y="166"/>
                  <a:pt x="191" y="157"/>
                  <a:pt x="202" y="157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2099"/>
          </a:p>
        </p:txBody>
      </p:sp>
      <p:sp>
        <p:nvSpPr>
          <p:cNvPr id="38" name="Freeform 23">
            <a:extLst>
              <a:ext uri="{FF2B5EF4-FFF2-40B4-BE49-F238E27FC236}">
                <a16:creationId xmlns:a16="http://schemas.microsoft.com/office/drawing/2014/main" id="{20BD06F0-5D0C-4CB8-AA7D-7290C44D2126}"/>
              </a:ext>
            </a:extLst>
          </p:cNvPr>
          <p:cNvSpPr>
            <a:spLocks noEditPoints="1"/>
          </p:cNvSpPr>
          <p:nvPr/>
        </p:nvSpPr>
        <p:spPr>
          <a:xfrm>
            <a:off x="652943" y="2841298"/>
            <a:ext cx="533122" cy="572789"/>
          </a:xfrm>
          <a:custGeom>
            <a:avLst/>
            <a:gdLst/>
            <a:ahLst/>
            <a:cxnLst>
              <a:cxn ang="0">
                <a:pos x="202104" y="355329"/>
              </a:cxn>
              <a:cxn ang="0">
                <a:pos x="192189" y="323096"/>
              </a:cxn>
              <a:cxn ang="0">
                <a:pos x="232610" y="155792"/>
              </a:cxn>
              <a:cxn ang="0">
                <a:pos x="276082" y="291631"/>
              </a:cxn>
              <a:cxn ang="0">
                <a:pos x="330230" y="134304"/>
              </a:cxn>
              <a:cxn ang="0">
                <a:pos x="210493" y="267072"/>
              </a:cxn>
              <a:cxn ang="0">
                <a:pos x="200579" y="284724"/>
              </a:cxn>
              <a:cxn ang="0">
                <a:pos x="273794" y="327701"/>
              </a:cxn>
              <a:cxn ang="0">
                <a:pos x="351585" y="113583"/>
              </a:cxn>
              <a:cxn ang="0">
                <a:pos x="355398" y="72140"/>
              </a:cxn>
              <a:cxn ang="0">
                <a:pos x="351585" y="113583"/>
              </a:cxn>
              <a:cxn ang="0">
                <a:pos x="415648" y="134304"/>
              </a:cxn>
              <a:cxn ang="0">
                <a:pos x="374464" y="138141"/>
              </a:cxn>
              <a:cxn ang="0">
                <a:pos x="303537" y="95931"/>
              </a:cxn>
              <a:cxn ang="0">
                <a:pos x="286759" y="58326"/>
              </a:cxn>
              <a:cxn ang="0">
                <a:pos x="303537" y="95931"/>
              </a:cxn>
              <a:cxn ang="0">
                <a:pos x="234898" y="71373"/>
              </a:cxn>
              <a:cxn ang="0">
                <a:pos x="238712" y="112815"/>
              </a:cxn>
              <a:cxn ang="0">
                <a:pos x="391243" y="204142"/>
              </a:cxn>
              <a:cxn ang="0">
                <a:pos x="429376" y="186490"/>
              </a:cxn>
              <a:cxn ang="0">
                <a:pos x="391243" y="204142"/>
              </a:cxn>
              <a:cxn ang="0">
                <a:pos x="196003" y="292398"/>
              </a:cxn>
              <a:cxn ang="0">
                <a:pos x="185326" y="310817"/>
              </a:cxn>
              <a:cxn ang="0">
                <a:pos x="258541" y="353794"/>
              </a:cxn>
              <a:cxn ang="0">
                <a:pos x="194477" y="571750"/>
              </a:cxn>
              <a:cxn ang="0">
                <a:pos x="208205" y="33000"/>
              </a:cxn>
              <a:cxn ang="0">
                <a:pos x="507167" y="162699"/>
              </a:cxn>
              <a:cxn ang="0">
                <a:pos x="511743" y="248654"/>
              </a:cxn>
              <a:cxn ang="0">
                <a:pos x="526996" y="357632"/>
              </a:cxn>
              <a:cxn ang="0">
                <a:pos x="507929" y="449726"/>
              </a:cxn>
              <a:cxn ang="0">
                <a:pos x="398107" y="475051"/>
              </a:cxn>
              <a:cxn ang="0">
                <a:pos x="194477" y="571750"/>
              </a:cxn>
            </a:cxnLst>
            <a:rect l="0" t="0" r="0" b="0"/>
            <a:pathLst>
              <a:path w="699" h="745">
                <a:moveTo>
                  <a:pt x="252" y="421"/>
                </a:moveTo>
                <a:cubicBezTo>
                  <a:pt x="244" y="436"/>
                  <a:pt x="250" y="455"/>
                  <a:pt x="265" y="463"/>
                </a:cubicBezTo>
                <a:cubicBezTo>
                  <a:pt x="277" y="471"/>
                  <a:pt x="292" y="469"/>
                  <a:pt x="303" y="460"/>
                </a:cubicBezTo>
                <a:lnTo>
                  <a:pt x="252" y="421"/>
                </a:lnTo>
                <a:close/>
                <a:moveTo>
                  <a:pt x="433" y="175"/>
                </a:moveTo>
                <a:cubicBezTo>
                  <a:pt x="387" y="148"/>
                  <a:pt x="329" y="161"/>
                  <a:pt x="305" y="203"/>
                </a:cubicBezTo>
                <a:cubicBezTo>
                  <a:pt x="280" y="246"/>
                  <a:pt x="312" y="294"/>
                  <a:pt x="290" y="338"/>
                </a:cubicBezTo>
                <a:lnTo>
                  <a:pt x="362" y="380"/>
                </a:lnTo>
                <a:cubicBezTo>
                  <a:pt x="390" y="338"/>
                  <a:pt x="448" y="343"/>
                  <a:pt x="472" y="300"/>
                </a:cubicBezTo>
                <a:cubicBezTo>
                  <a:pt x="497" y="257"/>
                  <a:pt x="479" y="202"/>
                  <a:pt x="433" y="175"/>
                </a:cubicBezTo>
                <a:close/>
                <a:moveTo>
                  <a:pt x="355" y="407"/>
                </a:moveTo>
                <a:lnTo>
                  <a:pt x="276" y="348"/>
                </a:lnTo>
                <a:cubicBezTo>
                  <a:pt x="270" y="343"/>
                  <a:pt x="262" y="345"/>
                  <a:pt x="259" y="351"/>
                </a:cubicBezTo>
                <a:cubicBezTo>
                  <a:pt x="255" y="357"/>
                  <a:pt x="257" y="366"/>
                  <a:pt x="263" y="371"/>
                </a:cubicBezTo>
                <a:lnTo>
                  <a:pt x="341" y="430"/>
                </a:lnTo>
                <a:cubicBezTo>
                  <a:pt x="347" y="435"/>
                  <a:pt x="355" y="433"/>
                  <a:pt x="359" y="427"/>
                </a:cubicBezTo>
                <a:cubicBezTo>
                  <a:pt x="363" y="420"/>
                  <a:pt x="361" y="412"/>
                  <a:pt x="355" y="407"/>
                </a:cubicBezTo>
                <a:close/>
                <a:moveTo>
                  <a:pt x="461" y="148"/>
                </a:moveTo>
                <a:lnTo>
                  <a:pt x="485" y="106"/>
                </a:lnTo>
                <a:lnTo>
                  <a:pt x="466" y="94"/>
                </a:lnTo>
                <a:lnTo>
                  <a:pt x="441" y="137"/>
                </a:lnTo>
                <a:lnTo>
                  <a:pt x="461" y="148"/>
                </a:lnTo>
                <a:close/>
                <a:moveTo>
                  <a:pt x="503" y="200"/>
                </a:moveTo>
                <a:lnTo>
                  <a:pt x="545" y="175"/>
                </a:lnTo>
                <a:lnTo>
                  <a:pt x="534" y="156"/>
                </a:lnTo>
                <a:lnTo>
                  <a:pt x="491" y="180"/>
                </a:lnTo>
                <a:lnTo>
                  <a:pt x="503" y="200"/>
                </a:lnTo>
                <a:close/>
                <a:moveTo>
                  <a:pt x="398" y="125"/>
                </a:moveTo>
                <a:lnTo>
                  <a:pt x="398" y="76"/>
                </a:lnTo>
                <a:lnTo>
                  <a:pt x="376" y="76"/>
                </a:lnTo>
                <a:lnTo>
                  <a:pt x="376" y="125"/>
                </a:lnTo>
                <a:lnTo>
                  <a:pt x="398" y="125"/>
                </a:lnTo>
                <a:close/>
                <a:moveTo>
                  <a:pt x="333" y="136"/>
                </a:moveTo>
                <a:lnTo>
                  <a:pt x="308" y="93"/>
                </a:lnTo>
                <a:lnTo>
                  <a:pt x="288" y="104"/>
                </a:lnTo>
                <a:lnTo>
                  <a:pt x="313" y="147"/>
                </a:lnTo>
                <a:lnTo>
                  <a:pt x="333" y="136"/>
                </a:lnTo>
                <a:close/>
                <a:moveTo>
                  <a:pt x="513" y="266"/>
                </a:moveTo>
                <a:lnTo>
                  <a:pt x="563" y="266"/>
                </a:lnTo>
                <a:lnTo>
                  <a:pt x="563" y="243"/>
                </a:lnTo>
                <a:lnTo>
                  <a:pt x="513" y="243"/>
                </a:lnTo>
                <a:lnTo>
                  <a:pt x="513" y="266"/>
                </a:lnTo>
                <a:close/>
                <a:moveTo>
                  <a:pt x="335" y="441"/>
                </a:moveTo>
                <a:lnTo>
                  <a:pt x="257" y="381"/>
                </a:lnTo>
                <a:cubicBezTo>
                  <a:pt x="251" y="377"/>
                  <a:pt x="243" y="378"/>
                  <a:pt x="239" y="385"/>
                </a:cubicBezTo>
                <a:cubicBezTo>
                  <a:pt x="236" y="391"/>
                  <a:pt x="237" y="400"/>
                  <a:pt x="243" y="405"/>
                </a:cubicBezTo>
                <a:lnTo>
                  <a:pt x="322" y="464"/>
                </a:lnTo>
                <a:cubicBezTo>
                  <a:pt x="328" y="469"/>
                  <a:pt x="336" y="467"/>
                  <a:pt x="339" y="461"/>
                </a:cubicBezTo>
                <a:cubicBezTo>
                  <a:pt x="343" y="454"/>
                  <a:pt x="341" y="445"/>
                  <a:pt x="335" y="441"/>
                </a:cubicBezTo>
                <a:close/>
                <a:moveTo>
                  <a:pt x="255" y="745"/>
                </a:moveTo>
                <a:cubicBezTo>
                  <a:pt x="263" y="687"/>
                  <a:pt x="263" y="624"/>
                  <a:pt x="247" y="569"/>
                </a:cubicBezTo>
                <a:cubicBezTo>
                  <a:pt x="0" y="430"/>
                  <a:pt x="65" y="108"/>
                  <a:pt x="273" y="43"/>
                </a:cubicBezTo>
                <a:cubicBezTo>
                  <a:pt x="382" y="0"/>
                  <a:pt x="531" y="26"/>
                  <a:pt x="628" y="123"/>
                </a:cubicBezTo>
                <a:cubicBezTo>
                  <a:pt x="699" y="193"/>
                  <a:pt x="665" y="212"/>
                  <a:pt x="665" y="212"/>
                </a:cubicBezTo>
                <a:lnTo>
                  <a:pt x="649" y="220"/>
                </a:lnTo>
                <a:cubicBezTo>
                  <a:pt x="658" y="254"/>
                  <a:pt x="673" y="316"/>
                  <a:pt x="671" y="324"/>
                </a:cubicBezTo>
                <a:cubicBezTo>
                  <a:pt x="668" y="336"/>
                  <a:pt x="655" y="347"/>
                  <a:pt x="655" y="347"/>
                </a:cubicBezTo>
                <a:lnTo>
                  <a:pt x="691" y="466"/>
                </a:lnTo>
                <a:lnTo>
                  <a:pt x="659" y="479"/>
                </a:lnTo>
                <a:cubicBezTo>
                  <a:pt x="666" y="517"/>
                  <a:pt x="670" y="548"/>
                  <a:pt x="666" y="586"/>
                </a:cubicBezTo>
                <a:cubicBezTo>
                  <a:pt x="666" y="592"/>
                  <a:pt x="645" y="611"/>
                  <a:pt x="627" y="612"/>
                </a:cubicBezTo>
                <a:lnTo>
                  <a:pt x="522" y="619"/>
                </a:lnTo>
                <a:lnTo>
                  <a:pt x="529" y="745"/>
                </a:lnTo>
                <a:lnTo>
                  <a:pt x="255" y="745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2099"/>
          </a:p>
        </p:txBody>
      </p:sp>
      <p:sp>
        <p:nvSpPr>
          <p:cNvPr id="40" name="Freeform 18">
            <a:extLst>
              <a:ext uri="{FF2B5EF4-FFF2-40B4-BE49-F238E27FC236}">
                <a16:creationId xmlns:a16="http://schemas.microsoft.com/office/drawing/2014/main" id="{CA293A1B-E271-4B42-AD81-6713A38575CA}"/>
              </a:ext>
            </a:extLst>
          </p:cNvPr>
          <p:cNvSpPr/>
          <p:nvPr/>
        </p:nvSpPr>
        <p:spPr>
          <a:xfrm>
            <a:off x="1507347" y="2798870"/>
            <a:ext cx="4836181" cy="574376"/>
          </a:xfrm>
          <a:custGeom>
            <a:avLst/>
            <a:gdLst/>
            <a:ahLst/>
            <a:cxnLst>
              <a:cxn ang="0">
                <a:pos x="5337" y="0"/>
              </a:cxn>
              <a:cxn ang="0">
                <a:pos x="4439403" y="0"/>
              </a:cxn>
              <a:cxn ang="0">
                <a:pos x="4838134" y="402256"/>
              </a:cxn>
              <a:cxn ang="0">
                <a:pos x="4838134" y="402256"/>
              </a:cxn>
              <a:cxn ang="0">
                <a:pos x="4439403" y="805282"/>
              </a:cxn>
              <a:cxn ang="0">
                <a:pos x="0" y="805282"/>
              </a:cxn>
              <a:cxn ang="0">
                <a:pos x="193647" y="400718"/>
              </a:cxn>
              <a:cxn ang="0">
                <a:pos x="5337" y="0"/>
              </a:cxn>
            </a:cxnLst>
            <a:rect l="0" t="0" r="0" b="0"/>
            <a:pathLst>
              <a:path w="6346" h="1047">
                <a:moveTo>
                  <a:pt x="7" y="0"/>
                </a:moveTo>
                <a:lnTo>
                  <a:pt x="5823" y="0"/>
                </a:lnTo>
                <a:cubicBezTo>
                  <a:pt x="6110" y="0"/>
                  <a:pt x="6346" y="236"/>
                  <a:pt x="6346" y="523"/>
                </a:cubicBezTo>
                <a:lnTo>
                  <a:pt x="6346" y="523"/>
                </a:lnTo>
                <a:cubicBezTo>
                  <a:pt x="6346" y="811"/>
                  <a:pt x="6110" y="1047"/>
                  <a:pt x="5823" y="1047"/>
                </a:cubicBezTo>
                <a:lnTo>
                  <a:pt x="0" y="1047"/>
                </a:lnTo>
                <a:cubicBezTo>
                  <a:pt x="155" y="923"/>
                  <a:pt x="254" y="733"/>
                  <a:pt x="254" y="521"/>
                </a:cubicBezTo>
                <a:cubicBezTo>
                  <a:pt x="254" y="311"/>
                  <a:pt x="158" y="124"/>
                  <a:pt x="7" y="0"/>
                </a:cubicBezTo>
                <a:close/>
              </a:path>
            </a:pathLst>
          </a:custGeom>
          <a:noFill/>
          <a:ln w="12700" cap="flat" cmpd="sng">
            <a:solidFill>
              <a:srgbClr val="24211D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099"/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8C1B2FC6-D8C4-444A-AFA9-3E240D77C089}"/>
              </a:ext>
            </a:extLst>
          </p:cNvPr>
          <p:cNvSpPr/>
          <p:nvPr/>
        </p:nvSpPr>
        <p:spPr>
          <a:xfrm>
            <a:off x="1515773" y="3569946"/>
            <a:ext cx="4836181" cy="574376"/>
          </a:xfrm>
          <a:custGeom>
            <a:avLst/>
            <a:gdLst/>
            <a:ahLst/>
            <a:cxnLst>
              <a:cxn ang="0">
                <a:pos x="5337" y="0"/>
              </a:cxn>
              <a:cxn ang="0">
                <a:pos x="4439403" y="0"/>
              </a:cxn>
              <a:cxn ang="0">
                <a:pos x="4838134" y="402256"/>
              </a:cxn>
              <a:cxn ang="0">
                <a:pos x="4838134" y="402256"/>
              </a:cxn>
              <a:cxn ang="0">
                <a:pos x="4439403" y="805282"/>
              </a:cxn>
              <a:cxn ang="0">
                <a:pos x="0" y="805282"/>
              </a:cxn>
              <a:cxn ang="0">
                <a:pos x="193647" y="400718"/>
              </a:cxn>
              <a:cxn ang="0">
                <a:pos x="5337" y="0"/>
              </a:cxn>
            </a:cxnLst>
            <a:rect l="0" t="0" r="0" b="0"/>
            <a:pathLst>
              <a:path w="6346" h="1047">
                <a:moveTo>
                  <a:pt x="7" y="0"/>
                </a:moveTo>
                <a:lnTo>
                  <a:pt x="5823" y="0"/>
                </a:lnTo>
                <a:cubicBezTo>
                  <a:pt x="6110" y="0"/>
                  <a:pt x="6346" y="236"/>
                  <a:pt x="6346" y="523"/>
                </a:cubicBezTo>
                <a:lnTo>
                  <a:pt x="6346" y="523"/>
                </a:lnTo>
                <a:cubicBezTo>
                  <a:pt x="6346" y="811"/>
                  <a:pt x="6110" y="1047"/>
                  <a:pt x="5823" y="1047"/>
                </a:cubicBezTo>
                <a:lnTo>
                  <a:pt x="0" y="1047"/>
                </a:lnTo>
                <a:cubicBezTo>
                  <a:pt x="155" y="923"/>
                  <a:pt x="254" y="733"/>
                  <a:pt x="254" y="521"/>
                </a:cubicBezTo>
                <a:cubicBezTo>
                  <a:pt x="254" y="311"/>
                  <a:pt x="158" y="124"/>
                  <a:pt x="7" y="0"/>
                </a:cubicBezTo>
                <a:close/>
              </a:path>
            </a:pathLst>
          </a:custGeom>
          <a:noFill/>
          <a:ln w="12700" cap="flat" cmpd="sng">
            <a:solidFill>
              <a:srgbClr val="24211D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099"/>
          </a:p>
        </p:txBody>
      </p:sp>
    </p:spTree>
    <p:extLst>
      <p:ext uri="{BB962C8B-B14F-4D97-AF65-F5344CB8AC3E}">
        <p14:creationId xmlns:p14="http://schemas.microsoft.com/office/powerpoint/2010/main" val="2914762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57A9E526-BD20-45F3-9FC3-847E0ABB5362}"/>
              </a:ext>
            </a:extLst>
          </p:cNvPr>
          <p:cNvGrpSpPr/>
          <p:nvPr/>
        </p:nvGrpSpPr>
        <p:grpSpPr>
          <a:xfrm>
            <a:off x="5015086" y="1701602"/>
            <a:ext cx="1465158" cy="1465158"/>
            <a:chOff x="5363421" y="1758544"/>
            <a:chExt cx="1465158" cy="1465158"/>
          </a:xfrm>
        </p:grpSpPr>
        <p:grpSp>
          <p:nvGrpSpPr>
            <p:cNvPr id="52" name="í$1iḍe">
              <a:extLst>
                <a:ext uri="{FF2B5EF4-FFF2-40B4-BE49-F238E27FC236}">
                  <a16:creationId xmlns:a16="http://schemas.microsoft.com/office/drawing/2014/main" id="{B4C45BAC-930E-48FA-9A28-F605DF1DF969}"/>
                </a:ext>
              </a:extLst>
            </p:cNvPr>
            <p:cNvGrpSpPr/>
            <p:nvPr/>
          </p:nvGrpSpPr>
          <p:grpSpPr>
            <a:xfrm rot="2700000">
              <a:off x="5363421" y="1758544"/>
              <a:ext cx="1465158" cy="1465158"/>
              <a:chOff x="1905000" y="2108996"/>
              <a:chExt cx="1716088" cy="1716088"/>
            </a:xfrm>
          </p:grpSpPr>
          <p:sp>
            <p:nvSpPr>
              <p:cNvPr id="57" name="iṥḷîďe">
                <a:extLst>
                  <a:ext uri="{FF2B5EF4-FFF2-40B4-BE49-F238E27FC236}">
                    <a16:creationId xmlns:a16="http://schemas.microsoft.com/office/drawing/2014/main" id="{114D6D67-0159-42F9-BA32-CEED5E35FF93}"/>
                  </a:ext>
                </a:extLst>
              </p:cNvPr>
              <p:cNvSpPr/>
              <p:nvPr/>
            </p:nvSpPr>
            <p:spPr>
              <a:xfrm rot="5400000">
                <a:off x="1905000" y="2108996"/>
                <a:ext cx="1716088" cy="1716088"/>
              </a:xfrm>
              <a:prstGeom prst="teardrop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99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等线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ísḷîdè">
                <a:extLst>
                  <a:ext uri="{FF2B5EF4-FFF2-40B4-BE49-F238E27FC236}">
                    <a16:creationId xmlns:a16="http://schemas.microsoft.com/office/drawing/2014/main" id="{8B1C74AF-DF8A-44A4-8B5F-21D82ABF1DD3}"/>
                  </a:ext>
                </a:extLst>
              </p:cNvPr>
              <p:cNvSpPr/>
              <p:nvPr/>
            </p:nvSpPr>
            <p:spPr>
              <a:xfrm rot="5400000">
                <a:off x="2078038" y="2282033"/>
                <a:ext cx="1543050" cy="1543050"/>
              </a:xfrm>
              <a:prstGeom prst="teardrop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99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等线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5" name="ï$ľïďe">
              <a:extLst>
                <a:ext uri="{FF2B5EF4-FFF2-40B4-BE49-F238E27FC236}">
                  <a16:creationId xmlns:a16="http://schemas.microsoft.com/office/drawing/2014/main" id="{2CCAC3B7-93BF-4675-A951-AD972E11A320}"/>
                </a:ext>
              </a:extLst>
            </p:cNvPr>
            <p:cNvSpPr/>
            <p:nvPr/>
          </p:nvSpPr>
          <p:spPr>
            <a:xfrm>
              <a:off x="5625043" y="2124630"/>
              <a:ext cx="941915" cy="94191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99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C1F5DEA-D0A2-4905-9CC1-A13AEC5D3FEF}"/>
              </a:ext>
            </a:extLst>
          </p:cNvPr>
          <p:cNvGrpSpPr/>
          <p:nvPr/>
        </p:nvGrpSpPr>
        <p:grpSpPr>
          <a:xfrm>
            <a:off x="6323087" y="2962018"/>
            <a:ext cx="1465157" cy="1465159"/>
            <a:chOff x="6639522" y="3034642"/>
            <a:chExt cx="1465157" cy="1465159"/>
          </a:xfrm>
        </p:grpSpPr>
        <p:grpSp>
          <p:nvGrpSpPr>
            <p:cNvPr id="44" name="îŝlide">
              <a:extLst>
                <a:ext uri="{FF2B5EF4-FFF2-40B4-BE49-F238E27FC236}">
                  <a16:creationId xmlns:a16="http://schemas.microsoft.com/office/drawing/2014/main" id="{183929A4-10AE-4258-A032-DC4ACB99F5AA}"/>
                </a:ext>
              </a:extLst>
            </p:cNvPr>
            <p:cNvGrpSpPr/>
            <p:nvPr/>
          </p:nvGrpSpPr>
          <p:grpSpPr>
            <a:xfrm rot="2700000" flipH="1">
              <a:off x="6639521" y="3034643"/>
              <a:ext cx="1465159" cy="1465157"/>
              <a:chOff x="1905000" y="2108996"/>
              <a:chExt cx="1716088" cy="1716088"/>
            </a:xfrm>
          </p:grpSpPr>
          <p:sp>
            <p:nvSpPr>
              <p:cNvPr id="47" name="iŝľïḓé">
                <a:extLst>
                  <a:ext uri="{FF2B5EF4-FFF2-40B4-BE49-F238E27FC236}">
                    <a16:creationId xmlns:a16="http://schemas.microsoft.com/office/drawing/2014/main" id="{535A9B64-0793-4D6B-AE15-50D4D60F282A}"/>
                  </a:ext>
                </a:extLst>
              </p:cNvPr>
              <p:cNvSpPr/>
              <p:nvPr/>
            </p:nvSpPr>
            <p:spPr>
              <a:xfrm rot="5400000">
                <a:off x="1905000" y="2108996"/>
                <a:ext cx="1716088" cy="1716088"/>
              </a:xfrm>
              <a:prstGeom prst="teardrop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99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等线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ïšlíḓé">
                <a:extLst>
                  <a:ext uri="{FF2B5EF4-FFF2-40B4-BE49-F238E27FC236}">
                    <a16:creationId xmlns:a16="http://schemas.microsoft.com/office/drawing/2014/main" id="{6E2B4A31-B985-49D4-AFBB-5A14859E2D72}"/>
                  </a:ext>
                </a:extLst>
              </p:cNvPr>
              <p:cNvSpPr/>
              <p:nvPr/>
            </p:nvSpPr>
            <p:spPr>
              <a:xfrm rot="5400000">
                <a:off x="2078038" y="2282033"/>
                <a:ext cx="1543050" cy="1543050"/>
              </a:xfrm>
              <a:prstGeom prst="teardrop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99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等线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5" name="îṧļïḋè">
              <a:extLst>
                <a:ext uri="{FF2B5EF4-FFF2-40B4-BE49-F238E27FC236}">
                  <a16:creationId xmlns:a16="http://schemas.microsoft.com/office/drawing/2014/main" id="{5695D345-976A-4E09-A083-2DDB87ACF076}"/>
                </a:ext>
              </a:extLst>
            </p:cNvPr>
            <p:cNvSpPr/>
            <p:nvPr/>
          </p:nvSpPr>
          <p:spPr>
            <a:xfrm>
              <a:off x="6796679" y="3296264"/>
              <a:ext cx="941915" cy="94191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99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F543F33-0AD5-48BF-BC99-B781E4C9D958}"/>
              </a:ext>
            </a:extLst>
          </p:cNvPr>
          <p:cNvGrpSpPr/>
          <p:nvPr/>
        </p:nvGrpSpPr>
        <p:grpSpPr>
          <a:xfrm>
            <a:off x="3738985" y="2977700"/>
            <a:ext cx="1465157" cy="1465159"/>
            <a:chOff x="4087320" y="3034642"/>
            <a:chExt cx="1465157" cy="1465159"/>
          </a:xfrm>
        </p:grpSpPr>
        <p:grpSp>
          <p:nvGrpSpPr>
            <p:cNvPr id="39" name="ïṡľiḍè">
              <a:extLst>
                <a:ext uri="{FF2B5EF4-FFF2-40B4-BE49-F238E27FC236}">
                  <a16:creationId xmlns:a16="http://schemas.microsoft.com/office/drawing/2014/main" id="{BCC4AFF2-1578-421E-B79B-4CEA5CC0A058}"/>
                </a:ext>
              </a:extLst>
            </p:cNvPr>
            <p:cNvGrpSpPr/>
            <p:nvPr/>
          </p:nvGrpSpPr>
          <p:grpSpPr>
            <a:xfrm rot="2700000" flipV="1">
              <a:off x="4087319" y="3034643"/>
              <a:ext cx="1465159" cy="1465157"/>
              <a:chOff x="1905000" y="2108996"/>
              <a:chExt cx="1716088" cy="1716088"/>
            </a:xfrm>
          </p:grpSpPr>
          <p:sp>
            <p:nvSpPr>
              <p:cNvPr id="42" name="isḷiḑe">
                <a:extLst>
                  <a:ext uri="{FF2B5EF4-FFF2-40B4-BE49-F238E27FC236}">
                    <a16:creationId xmlns:a16="http://schemas.microsoft.com/office/drawing/2014/main" id="{430D4084-D475-4FC2-B211-ABBF5709F2BD}"/>
                  </a:ext>
                </a:extLst>
              </p:cNvPr>
              <p:cNvSpPr/>
              <p:nvPr/>
            </p:nvSpPr>
            <p:spPr>
              <a:xfrm rot="5400000">
                <a:off x="1905000" y="2108996"/>
                <a:ext cx="1716088" cy="1716088"/>
              </a:xfrm>
              <a:prstGeom prst="teardrop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99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等线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iṩḷíḋè">
                <a:extLst>
                  <a:ext uri="{FF2B5EF4-FFF2-40B4-BE49-F238E27FC236}">
                    <a16:creationId xmlns:a16="http://schemas.microsoft.com/office/drawing/2014/main" id="{AF86E8C1-4295-42FE-AC90-C79B346BCDC4}"/>
                  </a:ext>
                </a:extLst>
              </p:cNvPr>
              <p:cNvSpPr/>
              <p:nvPr/>
            </p:nvSpPr>
            <p:spPr>
              <a:xfrm rot="5400000">
                <a:off x="2078038" y="2282033"/>
                <a:ext cx="1543050" cy="1543050"/>
              </a:xfrm>
              <a:prstGeom prst="teardrop">
                <a:avLst/>
              </a:prstGeom>
              <a:solidFill>
                <a:schemeClr val="tx1"/>
              </a:solidFill>
              <a:ln w="12700" cap="flat" cmpd="sng" algn="ctr">
                <a:solidFill>
                  <a:srgbClr val="F35E40"/>
                </a:solidFill>
                <a:prstDash val="solid"/>
                <a:miter lim="800000"/>
              </a:ln>
              <a:effectLst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99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等线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" name="iṣḷíďè">
              <a:extLst>
                <a:ext uri="{FF2B5EF4-FFF2-40B4-BE49-F238E27FC236}">
                  <a16:creationId xmlns:a16="http://schemas.microsoft.com/office/drawing/2014/main" id="{EB2A9B42-B394-4C5D-8967-AF4ED07846AF}"/>
                </a:ext>
              </a:extLst>
            </p:cNvPr>
            <p:cNvSpPr/>
            <p:nvPr/>
          </p:nvSpPr>
          <p:spPr>
            <a:xfrm>
              <a:off x="4453406" y="3296266"/>
              <a:ext cx="941915" cy="94191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99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文本框 90">
            <a:extLst>
              <a:ext uri="{FF2B5EF4-FFF2-40B4-BE49-F238E27FC236}">
                <a16:creationId xmlns:a16="http://schemas.microsoft.com/office/drawing/2014/main" id="{6F41FEE7-5157-4AA5-AB64-9DD429FCC797}"/>
              </a:ext>
            </a:extLst>
          </p:cNvPr>
          <p:cNvSpPr txBox="1"/>
          <p:nvPr/>
        </p:nvSpPr>
        <p:spPr>
          <a:xfrm>
            <a:off x="766614" y="2169441"/>
            <a:ext cx="1107996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岗位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92">
            <a:extLst>
              <a:ext uri="{FF2B5EF4-FFF2-40B4-BE49-F238E27FC236}">
                <a16:creationId xmlns:a16="http://schemas.microsoft.com/office/drawing/2014/main" id="{BC12DB7E-D9C6-40E2-B47E-C17219E259AC}"/>
              </a:ext>
            </a:extLst>
          </p:cNvPr>
          <p:cNvSpPr txBox="1"/>
          <p:nvPr/>
        </p:nvSpPr>
        <p:spPr>
          <a:xfrm>
            <a:off x="8394814" y="4730865"/>
            <a:ext cx="1107996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（可选）</a:t>
            </a:r>
          </a:p>
        </p:txBody>
      </p:sp>
      <p:sp>
        <p:nvSpPr>
          <p:cNvPr id="28" name="文本框 93">
            <a:extLst>
              <a:ext uri="{FF2B5EF4-FFF2-40B4-BE49-F238E27FC236}">
                <a16:creationId xmlns:a16="http://schemas.microsoft.com/office/drawing/2014/main" id="{2D2BD396-110C-454F-A50A-37E4FF911C3C}"/>
              </a:ext>
            </a:extLst>
          </p:cNvPr>
          <p:cNvSpPr txBox="1"/>
          <p:nvPr/>
        </p:nvSpPr>
        <p:spPr>
          <a:xfrm>
            <a:off x="8394814" y="2249579"/>
            <a:ext cx="1107996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部门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（可选）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6235BE8-4428-4B19-A299-024B913E55A3}"/>
              </a:ext>
            </a:extLst>
          </p:cNvPr>
          <p:cNvGrpSpPr/>
          <p:nvPr/>
        </p:nvGrpSpPr>
        <p:grpSpPr>
          <a:xfrm>
            <a:off x="5015086" y="4223205"/>
            <a:ext cx="1465158" cy="1495755"/>
            <a:chOff x="5363421" y="4280147"/>
            <a:chExt cx="1465158" cy="1495755"/>
          </a:xfrm>
        </p:grpSpPr>
        <p:grpSp>
          <p:nvGrpSpPr>
            <p:cNvPr id="34" name="ïṥľíḓé">
              <a:extLst>
                <a:ext uri="{FF2B5EF4-FFF2-40B4-BE49-F238E27FC236}">
                  <a16:creationId xmlns:a16="http://schemas.microsoft.com/office/drawing/2014/main" id="{F0AF4E08-3D21-4600-A62F-909AE54C5CC9}"/>
                </a:ext>
              </a:extLst>
            </p:cNvPr>
            <p:cNvGrpSpPr/>
            <p:nvPr/>
          </p:nvGrpSpPr>
          <p:grpSpPr>
            <a:xfrm>
              <a:off x="5363421" y="4280147"/>
              <a:ext cx="1465158" cy="1495755"/>
              <a:chOff x="5250554" y="4713149"/>
              <a:chExt cx="1690893" cy="1726204"/>
            </a:xfrm>
          </p:grpSpPr>
          <p:sp>
            <p:nvSpPr>
              <p:cNvPr id="37" name="iśḷïḓê">
                <a:extLst>
                  <a:ext uri="{FF2B5EF4-FFF2-40B4-BE49-F238E27FC236}">
                    <a16:creationId xmlns:a16="http://schemas.microsoft.com/office/drawing/2014/main" id="{6641851C-93B3-40A7-AB61-F06FD8414F00}"/>
                  </a:ext>
                </a:extLst>
              </p:cNvPr>
              <p:cNvSpPr/>
              <p:nvPr/>
            </p:nvSpPr>
            <p:spPr>
              <a:xfrm rot="8100000" flipH="1" flipV="1">
                <a:off x="5250554" y="4748460"/>
                <a:ext cx="1690893" cy="1690893"/>
              </a:xfrm>
              <a:prstGeom prst="teardrop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99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等线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ï$liḓe">
                <a:extLst>
                  <a:ext uri="{FF2B5EF4-FFF2-40B4-BE49-F238E27FC236}">
                    <a16:creationId xmlns:a16="http://schemas.microsoft.com/office/drawing/2014/main" id="{A6760109-1822-4641-978D-9D0C7ADBA38D}"/>
                  </a:ext>
                </a:extLst>
              </p:cNvPr>
              <p:cNvSpPr/>
              <p:nvPr/>
            </p:nvSpPr>
            <p:spPr>
              <a:xfrm rot="8100000" flipH="1" flipV="1">
                <a:off x="5335801" y="4713149"/>
                <a:ext cx="1520396" cy="1520395"/>
              </a:xfrm>
              <a:prstGeom prst="teardrop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99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等线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5" name="ïşḻiḓê">
              <a:extLst>
                <a:ext uri="{FF2B5EF4-FFF2-40B4-BE49-F238E27FC236}">
                  <a16:creationId xmlns:a16="http://schemas.microsoft.com/office/drawing/2014/main" id="{45DD962F-4243-44DB-A9F4-0626C70FDC10}"/>
                </a:ext>
              </a:extLst>
            </p:cNvPr>
            <p:cNvSpPr/>
            <p:nvPr/>
          </p:nvSpPr>
          <p:spPr>
            <a:xfrm>
              <a:off x="5623531" y="4466391"/>
              <a:ext cx="941915" cy="94191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99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sp>
        <p:nvSpPr>
          <p:cNvPr id="49" name="标题 1">
            <a:extLst>
              <a:ext uri="{FF2B5EF4-FFF2-40B4-BE49-F238E27FC236}">
                <a16:creationId xmlns:a16="http://schemas.microsoft.com/office/drawing/2014/main" id="{BFD43C56-C880-4CF5-9FC6-F03FE02A71B2}"/>
              </a:ext>
            </a:extLst>
          </p:cNvPr>
          <p:cNvSpPr txBox="1"/>
          <p:nvPr/>
        </p:nvSpPr>
        <p:spPr bwMode="auto">
          <a:xfrm>
            <a:off x="405282" y="569101"/>
            <a:ext cx="11062648" cy="279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5165" tIns="52583" rIns="105165" bIns="52583" numCol="1" rtlCol="0" anchor="ctr" anchorCtr="0" compatLnSpc="1">
            <a:noAutofit/>
          </a:bodyPr>
          <a:lstStyle>
            <a:lvl1pPr algn="l" defTabSz="1087755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52578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05156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57734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10312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i="1" u="sng" dirty="0">
                <a:solidFill>
                  <a:schemeClr val="tx1">
                    <a:lumMod val="50000"/>
                  </a:schemeClr>
                </a:solidFill>
              </a:rPr>
              <a:t>改进</a:t>
            </a:r>
            <a:r>
              <a:rPr lang="en-US" altLang="zh-CN" b="1" i="1" u="sng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zh-CN" altLang="en-US" b="1" i="1" u="sng" dirty="0">
                <a:solidFill>
                  <a:schemeClr val="tx1">
                    <a:lumMod val="50000"/>
                  </a:schemeClr>
                </a:solidFill>
              </a:rPr>
              <a:t>意见</a:t>
            </a:r>
            <a:r>
              <a:rPr lang="en-US" altLang="zh-CN" b="1" i="1" u="sng" dirty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zh-CN" altLang="en-US" b="1" i="1" u="sng" dirty="0">
                <a:solidFill>
                  <a:schemeClr val="tx1">
                    <a:lumMod val="50000"/>
                  </a:schemeClr>
                </a:solidFill>
              </a:rPr>
              <a:t>建议</a:t>
            </a:r>
            <a:r>
              <a:rPr lang="en-US" altLang="zh-CN" b="1" i="1" u="sng" dirty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zh-CN" altLang="en-US" b="1" i="1" u="sng" dirty="0">
                <a:solidFill>
                  <a:schemeClr val="tx1">
                    <a:lumMod val="50000"/>
                  </a:schemeClr>
                </a:solidFill>
              </a:rPr>
              <a:t>改进措施等</a:t>
            </a:r>
            <a:endParaRPr lang="en-US" altLang="zh-CN" b="1" u="sng" dirty="0">
              <a:solidFill>
                <a:srgbClr val="00B0F0"/>
              </a:solidFill>
            </a:endParaRPr>
          </a:p>
        </p:txBody>
      </p:sp>
      <p:sp>
        <p:nvSpPr>
          <p:cNvPr id="50" name="文本框 90">
            <a:extLst>
              <a:ext uri="{FF2B5EF4-FFF2-40B4-BE49-F238E27FC236}">
                <a16:creationId xmlns:a16="http://schemas.microsoft.com/office/drawing/2014/main" id="{97C71840-BC32-4C36-B5F5-7266BC86C9AE}"/>
              </a:ext>
            </a:extLst>
          </p:cNvPr>
          <p:cNvSpPr txBox="1"/>
          <p:nvPr/>
        </p:nvSpPr>
        <p:spPr>
          <a:xfrm>
            <a:off x="766614" y="4730865"/>
            <a:ext cx="1107996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（可选）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C7983F1-8029-42D3-933E-A53395D4E3CA}"/>
              </a:ext>
            </a:extLst>
          </p:cNvPr>
          <p:cNvSpPr txBox="1"/>
          <p:nvPr/>
        </p:nvSpPr>
        <p:spPr>
          <a:xfrm>
            <a:off x="437398" y="2992026"/>
            <a:ext cx="3211208" cy="833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algn="ctr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algn="ctr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  <p:sp>
        <p:nvSpPr>
          <p:cNvPr id="60" name="iconfont-1187-868557">
            <a:extLst>
              <a:ext uri="{FF2B5EF4-FFF2-40B4-BE49-F238E27FC236}">
                <a16:creationId xmlns:a16="http://schemas.microsoft.com/office/drawing/2014/main" id="{198B7282-38E4-4EEC-ABE6-28F9D0C703AB}"/>
              </a:ext>
            </a:extLst>
          </p:cNvPr>
          <p:cNvSpPr>
            <a:spLocks noChangeAspect="1"/>
          </p:cNvSpPr>
          <p:nvPr/>
        </p:nvSpPr>
        <p:spPr bwMode="auto">
          <a:xfrm>
            <a:off x="4286656" y="3441261"/>
            <a:ext cx="609685" cy="538040"/>
          </a:xfrm>
          <a:custGeom>
            <a:avLst/>
            <a:gdLst>
              <a:gd name="T0" fmla="*/ 12067 w 12800"/>
              <a:gd name="T1" fmla="*/ 4981 h 11294"/>
              <a:gd name="T2" fmla="*/ 10147 w 12800"/>
              <a:gd name="T3" fmla="*/ 3885 h 11294"/>
              <a:gd name="T4" fmla="*/ 10922 w 12800"/>
              <a:gd name="T5" fmla="*/ 2409 h 11294"/>
              <a:gd name="T6" fmla="*/ 11353 w 12800"/>
              <a:gd name="T7" fmla="*/ 2254 h 11294"/>
              <a:gd name="T8" fmla="*/ 12751 w 12800"/>
              <a:gd name="T9" fmla="*/ 3097 h 11294"/>
              <a:gd name="T10" fmla="*/ 12800 w 12800"/>
              <a:gd name="T11" fmla="*/ 3562 h 11294"/>
              <a:gd name="T12" fmla="*/ 12067 w 12800"/>
              <a:gd name="T13" fmla="*/ 4981 h 11294"/>
              <a:gd name="T14" fmla="*/ 2894 w 12800"/>
              <a:gd name="T15" fmla="*/ 2751 h 11294"/>
              <a:gd name="T16" fmla="*/ 296 w 12800"/>
              <a:gd name="T17" fmla="*/ 1770 h 11294"/>
              <a:gd name="T18" fmla="*/ 5315 w 12800"/>
              <a:gd name="T19" fmla="*/ 0 h 11294"/>
              <a:gd name="T20" fmla="*/ 10410 w 12800"/>
              <a:gd name="T21" fmla="*/ 1800 h 11294"/>
              <a:gd name="T22" fmla="*/ 5315 w 12800"/>
              <a:gd name="T23" fmla="*/ 3595 h 11294"/>
              <a:gd name="T24" fmla="*/ 2894 w 12800"/>
              <a:gd name="T25" fmla="*/ 2751 h 11294"/>
              <a:gd name="T26" fmla="*/ 175 w 12800"/>
              <a:gd name="T27" fmla="*/ 1724 h 11294"/>
              <a:gd name="T28" fmla="*/ 296 w 12800"/>
              <a:gd name="T29" fmla="*/ 1770 h 11294"/>
              <a:gd name="T30" fmla="*/ 189 w 12800"/>
              <a:gd name="T31" fmla="*/ 1808 h 11294"/>
              <a:gd name="T32" fmla="*/ 175 w 12800"/>
              <a:gd name="T33" fmla="*/ 1724 h 11294"/>
              <a:gd name="T34" fmla="*/ 5118 w 12800"/>
              <a:gd name="T35" fmla="*/ 4593 h 11294"/>
              <a:gd name="T36" fmla="*/ 5118 w 12800"/>
              <a:gd name="T37" fmla="*/ 11294 h 11294"/>
              <a:gd name="T38" fmla="*/ 0 w 12800"/>
              <a:gd name="T39" fmla="*/ 9509 h 11294"/>
              <a:gd name="T40" fmla="*/ 0 w 12800"/>
              <a:gd name="T41" fmla="*/ 2864 h 11294"/>
              <a:gd name="T42" fmla="*/ 0 w 12800"/>
              <a:gd name="T43" fmla="*/ 2819 h 11294"/>
              <a:gd name="T44" fmla="*/ 3759 w 12800"/>
              <a:gd name="T45" fmla="*/ 4120 h 11294"/>
              <a:gd name="T46" fmla="*/ 5118 w 12800"/>
              <a:gd name="T47" fmla="*/ 4593 h 11294"/>
              <a:gd name="T48" fmla="*/ 8929 w 12800"/>
              <a:gd name="T49" fmla="*/ 10091 h 11294"/>
              <a:gd name="T50" fmla="*/ 9232 w 12800"/>
              <a:gd name="T51" fmla="*/ 9800 h 11294"/>
              <a:gd name="T52" fmla="*/ 9383 w 12800"/>
              <a:gd name="T53" fmla="*/ 9787 h 11294"/>
              <a:gd name="T54" fmla="*/ 9244 w 12800"/>
              <a:gd name="T55" fmla="*/ 9845 h 11294"/>
              <a:gd name="T56" fmla="*/ 7818 w 12800"/>
              <a:gd name="T57" fmla="*/ 11079 h 11294"/>
              <a:gd name="T58" fmla="*/ 7520 w 12800"/>
              <a:gd name="T59" fmla="*/ 11294 h 11294"/>
              <a:gd name="T60" fmla="*/ 7519 w 12800"/>
              <a:gd name="T61" fmla="*/ 10741 h 11294"/>
              <a:gd name="T62" fmla="*/ 7662 w 12800"/>
              <a:gd name="T63" fmla="*/ 9498 h 11294"/>
              <a:gd name="T64" fmla="*/ 8929 w 12800"/>
              <a:gd name="T65" fmla="*/ 10091 h 11294"/>
              <a:gd name="T66" fmla="*/ 7687 w 12800"/>
              <a:gd name="T67" fmla="*/ 8570 h 11294"/>
              <a:gd name="T68" fmla="*/ 9819 w 12800"/>
              <a:gd name="T69" fmla="*/ 4510 h 11294"/>
              <a:gd name="T70" fmla="*/ 11706 w 12800"/>
              <a:gd name="T71" fmla="*/ 5682 h 11294"/>
              <a:gd name="T72" fmla="*/ 9647 w 12800"/>
              <a:gd name="T73" fmla="*/ 9675 h 11294"/>
              <a:gd name="T74" fmla="*/ 9578 w 12800"/>
              <a:gd name="T75" fmla="*/ 9704 h 11294"/>
              <a:gd name="T76" fmla="*/ 7709 w 12800"/>
              <a:gd name="T77" fmla="*/ 8773 h 11294"/>
              <a:gd name="T78" fmla="*/ 7687 w 12800"/>
              <a:gd name="T79" fmla="*/ 8570 h 11294"/>
              <a:gd name="T80" fmla="*/ 7687 w 12800"/>
              <a:gd name="T81" fmla="*/ 8570 h 1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800" h="11294">
                <a:moveTo>
                  <a:pt x="12067" y="4981"/>
                </a:moveTo>
                <a:lnTo>
                  <a:pt x="10147" y="3885"/>
                </a:lnTo>
                <a:lnTo>
                  <a:pt x="10922" y="2409"/>
                </a:lnTo>
                <a:lnTo>
                  <a:pt x="11353" y="2254"/>
                </a:lnTo>
                <a:lnTo>
                  <a:pt x="12751" y="3097"/>
                </a:lnTo>
                <a:lnTo>
                  <a:pt x="12800" y="3562"/>
                </a:lnTo>
                <a:lnTo>
                  <a:pt x="12067" y="4981"/>
                </a:lnTo>
                <a:close/>
                <a:moveTo>
                  <a:pt x="2894" y="2751"/>
                </a:moveTo>
                <a:lnTo>
                  <a:pt x="296" y="1770"/>
                </a:lnTo>
                <a:lnTo>
                  <a:pt x="5315" y="0"/>
                </a:lnTo>
                <a:lnTo>
                  <a:pt x="10410" y="1800"/>
                </a:lnTo>
                <a:lnTo>
                  <a:pt x="5315" y="3595"/>
                </a:lnTo>
                <a:lnTo>
                  <a:pt x="2894" y="2751"/>
                </a:lnTo>
                <a:close/>
                <a:moveTo>
                  <a:pt x="175" y="1724"/>
                </a:moveTo>
                <a:lnTo>
                  <a:pt x="296" y="1770"/>
                </a:lnTo>
                <a:lnTo>
                  <a:pt x="189" y="1808"/>
                </a:lnTo>
                <a:lnTo>
                  <a:pt x="175" y="1724"/>
                </a:lnTo>
                <a:close/>
                <a:moveTo>
                  <a:pt x="5118" y="4593"/>
                </a:moveTo>
                <a:lnTo>
                  <a:pt x="5118" y="11294"/>
                </a:lnTo>
                <a:lnTo>
                  <a:pt x="0" y="9509"/>
                </a:lnTo>
                <a:lnTo>
                  <a:pt x="0" y="2864"/>
                </a:lnTo>
                <a:lnTo>
                  <a:pt x="0" y="2819"/>
                </a:lnTo>
                <a:lnTo>
                  <a:pt x="3759" y="4120"/>
                </a:lnTo>
                <a:lnTo>
                  <a:pt x="5118" y="4593"/>
                </a:lnTo>
                <a:close/>
                <a:moveTo>
                  <a:pt x="8929" y="10091"/>
                </a:moveTo>
                <a:lnTo>
                  <a:pt x="9232" y="9800"/>
                </a:lnTo>
                <a:lnTo>
                  <a:pt x="9383" y="9787"/>
                </a:lnTo>
                <a:lnTo>
                  <a:pt x="9244" y="9845"/>
                </a:lnTo>
                <a:lnTo>
                  <a:pt x="7818" y="11079"/>
                </a:lnTo>
                <a:lnTo>
                  <a:pt x="7520" y="11294"/>
                </a:lnTo>
                <a:lnTo>
                  <a:pt x="7519" y="10741"/>
                </a:lnTo>
                <a:lnTo>
                  <a:pt x="7662" y="9498"/>
                </a:lnTo>
                <a:lnTo>
                  <a:pt x="8929" y="10091"/>
                </a:lnTo>
                <a:close/>
                <a:moveTo>
                  <a:pt x="7687" y="8570"/>
                </a:moveTo>
                <a:lnTo>
                  <a:pt x="9819" y="4510"/>
                </a:lnTo>
                <a:lnTo>
                  <a:pt x="11706" y="5682"/>
                </a:lnTo>
                <a:lnTo>
                  <a:pt x="9647" y="9675"/>
                </a:lnTo>
                <a:lnTo>
                  <a:pt x="9578" y="9704"/>
                </a:lnTo>
                <a:lnTo>
                  <a:pt x="7709" y="8773"/>
                </a:lnTo>
                <a:lnTo>
                  <a:pt x="7687" y="8570"/>
                </a:lnTo>
                <a:close/>
                <a:moveTo>
                  <a:pt x="7687" y="8570"/>
                </a:moveTo>
                <a:close/>
              </a:path>
            </a:pathLst>
          </a:custGeom>
          <a:solidFill>
            <a:srgbClr val="C00000"/>
          </a:solidFill>
          <a:ln>
            <a:noFill/>
          </a:ln>
        </p:spPr>
      </p:sp>
      <p:sp>
        <p:nvSpPr>
          <p:cNvPr id="61" name="iconfont-1187-868557">
            <a:extLst>
              <a:ext uri="{FF2B5EF4-FFF2-40B4-BE49-F238E27FC236}">
                <a16:creationId xmlns:a16="http://schemas.microsoft.com/office/drawing/2014/main" id="{F4ED0E23-A374-4F65-B553-6D2B9E101CA6}"/>
              </a:ext>
            </a:extLst>
          </p:cNvPr>
          <p:cNvSpPr>
            <a:spLocks noChangeAspect="1"/>
          </p:cNvSpPr>
          <p:nvPr/>
        </p:nvSpPr>
        <p:spPr bwMode="auto">
          <a:xfrm>
            <a:off x="6686059" y="3429794"/>
            <a:ext cx="609685" cy="538040"/>
          </a:xfrm>
          <a:custGeom>
            <a:avLst/>
            <a:gdLst>
              <a:gd name="T0" fmla="*/ 12067 w 12800"/>
              <a:gd name="T1" fmla="*/ 4981 h 11294"/>
              <a:gd name="T2" fmla="*/ 10147 w 12800"/>
              <a:gd name="T3" fmla="*/ 3885 h 11294"/>
              <a:gd name="T4" fmla="*/ 10922 w 12800"/>
              <a:gd name="T5" fmla="*/ 2409 h 11294"/>
              <a:gd name="T6" fmla="*/ 11353 w 12800"/>
              <a:gd name="T7" fmla="*/ 2254 h 11294"/>
              <a:gd name="T8" fmla="*/ 12751 w 12800"/>
              <a:gd name="T9" fmla="*/ 3097 h 11294"/>
              <a:gd name="T10" fmla="*/ 12800 w 12800"/>
              <a:gd name="T11" fmla="*/ 3562 h 11294"/>
              <a:gd name="T12" fmla="*/ 12067 w 12800"/>
              <a:gd name="T13" fmla="*/ 4981 h 11294"/>
              <a:gd name="T14" fmla="*/ 2894 w 12800"/>
              <a:gd name="T15" fmla="*/ 2751 h 11294"/>
              <a:gd name="T16" fmla="*/ 296 w 12800"/>
              <a:gd name="T17" fmla="*/ 1770 h 11294"/>
              <a:gd name="T18" fmla="*/ 5315 w 12800"/>
              <a:gd name="T19" fmla="*/ 0 h 11294"/>
              <a:gd name="T20" fmla="*/ 10410 w 12800"/>
              <a:gd name="T21" fmla="*/ 1800 h 11294"/>
              <a:gd name="T22" fmla="*/ 5315 w 12800"/>
              <a:gd name="T23" fmla="*/ 3595 h 11294"/>
              <a:gd name="T24" fmla="*/ 2894 w 12800"/>
              <a:gd name="T25" fmla="*/ 2751 h 11294"/>
              <a:gd name="T26" fmla="*/ 175 w 12800"/>
              <a:gd name="T27" fmla="*/ 1724 h 11294"/>
              <a:gd name="T28" fmla="*/ 296 w 12800"/>
              <a:gd name="T29" fmla="*/ 1770 h 11294"/>
              <a:gd name="T30" fmla="*/ 189 w 12800"/>
              <a:gd name="T31" fmla="*/ 1808 h 11294"/>
              <a:gd name="T32" fmla="*/ 175 w 12800"/>
              <a:gd name="T33" fmla="*/ 1724 h 11294"/>
              <a:gd name="T34" fmla="*/ 5118 w 12800"/>
              <a:gd name="T35" fmla="*/ 4593 h 11294"/>
              <a:gd name="T36" fmla="*/ 5118 w 12800"/>
              <a:gd name="T37" fmla="*/ 11294 h 11294"/>
              <a:gd name="T38" fmla="*/ 0 w 12800"/>
              <a:gd name="T39" fmla="*/ 9509 h 11294"/>
              <a:gd name="T40" fmla="*/ 0 w 12800"/>
              <a:gd name="T41" fmla="*/ 2864 h 11294"/>
              <a:gd name="T42" fmla="*/ 0 w 12800"/>
              <a:gd name="T43" fmla="*/ 2819 h 11294"/>
              <a:gd name="T44" fmla="*/ 3759 w 12800"/>
              <a:gd name="T45" fmla="*/ 4120 h 11294"/>
              <a:gd name="T46" fmla="*/ 5118 w 12800"/>
              <a:gd name="T47" fmla="*/ 4593 h 11294"/>
              <a:gd name="T48" fmla="*/ 8929 w 12800"/>
              <a:gd name="T49" fmla="*/ 10091 h 11294"/>
              <a:gd name="T50" fmla="*/ 9232 w 12800"/>
              <a:gd name="T51" fmla="*/ 9800 h 11294"/>
              <a:gd name="T52" fmla="*/ 9383 w 12800"/>
              <a:gd name="T53" fmla="*/ 9787 h 11294"/>
              <a:gd name="T54" fmla="*/ 9244 w 12800"/>
              <a:gd name="T55" fmla="*/ 9845 h 11294"/>
              <a:gd name="T56" fmla="*/ 7818 w 12800"/>
              <a:gd name="T57" fmla="*/ 11079 h 11294"/>
              <a:gd name="T58" fmla="*/ 7520 w 12800"/>
              <a:gd name="T59" fmla="*/ 11294 h 11294"/>
              <a:gd name="T60" fmla="*/ 7519 w 12800"/>
              <a:gd name="T61" fmla="*/ 10741 h 11294"/>
              <a:gd name="T62" fmla="*/ 7662 w 12800"/>
              <a:gd name="T63" fmla="*/ 9498 h 11294"/>
              <a:gd name="T64" fmla="*/ 8929 w 12800"/>
              <a:gd name="T65" fmla="*/ 10091 h 11294"/>
              <a:gd name="T66" fmla="*/ 7687 w 12800"/>
              <a:gd name="T67" fmla="*/ 8570 h 11294"/>
              <a:gd name="T68" fmla="*/ 9819 w 12800"/>
              <a:gd name="T69" fmla="*/ 4510 h 11294"/>
              <a:gd name="T70" fmla="*/ 11706 w 12800"/>
              <a:gd name="T71" fmla="*/ 5682 h 11294"/>
              <a:gd name="T72" fmla="*/ 9647 w 12800"/>
              <a:gd name="T73" fmla="*/ 9675 h 11294"/>
              <a:gd name="T74" fmla="*/ 9578 w 12800"/>
              <a:gd name="T75" fmla="*/ 9704 h 11294"/>
              <a:gd name="T76" fmla="*/ 7709 w 12800"/>
              <a:gd name="T77" fmla="*/ 8773 h 11294"/>
              <a:gd name="T78" fmla="*/ 7687 w 12800"/>
              <a:gd name="T79" fmla="*/ 8570 h 11294"/>
              <a:gd name="T80" fmla="*/ 7687 w 12800"/>
              <a:gd name="T81" fmla="*/ 8570 h 1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800" h="11294">
                <a:moveTo>
                  <a:pt x="12067" y="4981"/>
                </a:moveTo>
                <a:lnTo>
                  <a:pt x="10147" y="3885"/>
                </a:lnTo>
                <a:lnTo>
                  <a:pt x="10922" y="2409"/>
                </a:lnTo>
                <a:lnTo>
                  <a:pt x="11353" y="2254"/>
                </a:lnTo>
                <a:lnTo>
                  <a:pt x="12751" y="3097"/>
                </a:lnTo>
                <a:lnTo>
                  <a:pt x="12800" y="3562"/>
                </a:lnTo>
                <a:lnTo>
                  <a:pt x="12067" y="4981"/>
                </a:lnTo>
                <a:close/>
                <a:moveTo>
                  <a:pt x="2894" y="2751"/>
                </a:moveTo>
                <a:lnTo>
                  <a:pt x="296" y="1770"/>
                </a:lnTo>
                <a:lnTo>
                  <a:pt x="5315" y="0"/>
                </a:lnTo>
                <a:lnTo>
                  <a:pt x="10410" y="1800"/>
                </a:lnTo>
                <a:lnTo>
                  <a:pt x="5315" y="3595"/>
                </a:lnTo>
                <a:lnTo>
                  <a:pt x="2894" y="2751"/>
                </a:lnTo>
                <a:close/>
                <a:moveTo>
                  <a:pt x="175" y="1724"/>
                </a:moveTo>
                <a:lnTo>
                  <a:pt x="296" y="1770"/>
                </a:lnTo>
                <a:lnTo>
                  <a:pt x="189" y="1808"/>
                </a:lnTo>
                <a:lnTo>
                  <a:pt x="175" y="1724"/>
                </a:lnTo>
                <a:close/>
                <a:moveTo>
                  <a:pt x="5118" y="4593"/>
                </a:moveTo>
                <a:lnTo>
                  <a:pt x="5118" y="11294"/>
                </a:lnTo>
                <a:lnTo>
                  <a:pt x="0" y="9509"/>
                </a:lnTo>
                <a:lnTo>
                  <a:pt x="0" y="2864"/>
                </a:lnTo>
                <a:lnTo>
                  <a:pt x="0" y="2819"/>
                </a:lnTo>
                <a:lnTo>
                  <a:pt x="3759" y="4120"/>
                </a:lnTo>
                <a:lnTo>
                  <a:pt x="5118" y="4593"/>
                </a:lnTo>
                <a:close/>
                <a:moveTo>
                  <a:pt x="8929" y="10091"/>
                </a:moveTo>
                <a:lnTo>
                  <a:pt x="9232" y="9800"/>
                </a:lnTo>
                <a:lnTo>
                  <a:pt x="9383" y="9787"/>
                </a:lnTo>
                <a:lnTo>
                  <a:pt x="9244" y="9845"/>
                </a:lnTo>
                <a:lnTo>
                  <a:pt x="7818" y="11079"/>
                </a:lnTo>
                <a:lnTo>
                  <a:pt x="7520" y="11294"/>
                </a:lnTo>
                <a:lnTo>
                  <a:pt x="7519" y="10741"/>
                </a:lnTo>
                <a:lnTo>
                  <a:pt x="7662" y="9498"/>
                </a:lnTo>
                <a:lnTo>
                  <a:pt x="8929" y="10091"/>
                </a:lnTo>
                <a:close/>
                <a:moveTo>
                  <a:pt x="7687" y="8570"/>
                </a:moveTo>
                <a:lnTo>
                  <a:pt x="9819" y="4510"/>
                </a:lnTo>
                <a:lnTo>
                  <a:pt x="11706" y="5682"/>
                </a:lnTo>
                <a:lnTo>
                  <a:pt x="9647" y="9675"/>
                </a:lnTo>
                <a:lnTo>
                  <a:pt x="9578" y="9704"/>
                </a:lnTo>
                <a:lnTo>
                  <a:pt x="7709" y="8773"/>
                </a:lnTo>
                <a:lnTo>
                  <a:pt x="7687" y="8570"/>
                </a:lnTo>
                <a:close/>
                <a:moveTo>
                  <a:pt x="7687" y="8570"/>
                </a:moveTo>
                <a:close/>
              </a:path>
            </a:pathLst>
          </a:custGeom>
          <a:solidFill>
            <a:srgbClr val="C00000"/>
          </a:solidFill>
          <a:ln>
            <a:noFill/>
          </a:ln>
        </p:spPr>
      </p:sp>
      <p:sp>
        <p:nvSpPr>
          <p:cNvPr id="69" name="team-success_75790">
            <a:extLst>
              <a:ext uri="{FF2B5EF4-FFF2-40B4-BE49-F238E27FC236}">
                <a16:creationId xmlns:a16="http://schemas.microsoft.com/office/drawing/2014/main" id="{BD5B7185-9A75-42A9-BC79-48B848AFEFA2}"/>
              </a:ext>
            </a:extLst>
          </p:cNvPr>
          <p:cNvSpPr>
            <a:spLocks noChangeAspect="1"/>
          </p:cNvSpPr>
          <p:nvPr/>
        </p:nvSpPr>
        <p:spPr bwMode="auto">
          <a:xfrm>
            <a:off x="5449917" y="2312189"/>
            <a:ext cx="609685" cy="411654"/>
          </a:xfrm>
          <a:custGeom>
            <a:avLst/>
            <a:gdLst>
              <a:gd name="connsiteX0" fmla="*/ 591566 w 609198"/>
              <a:gd name="connsiteY0" fmla="*/ 184126 h 411326"/>
              <a:gd name="connsiteX1" fmla="*/ 606621 w 609198"/>
              <a:gd name="connsiteY1" fmla="*/ 188979 h 411326"/>
              <a:gd name="connsiteX2" fmla="*/ 608373 w 609198"/>
              <a:gd name="connsiteY2" fmla="*/ 202184 h 411326"/>
              <a:gd name="connsiteX3" fmla="*/ 591088 w 609198"/>
              <a:gd name="connsiteY3" fmla="*/ 256916 h 411326"/>
              <a:gd name="connsiteX4" fmla="*/ 577865 w 609198"/>
              <a:gd name="connsiteY4" fmla="*/ 267496 h 411326"/>
              <a:gd name="connsiteX5" fmla="*/ 566951 w 609198"/>
              <a:gd name="connsiteY5" fmla="*/ 262325 h 411326"/>
              <a:gd name="connsiteX6" fmla="*/ 556915 w 609198"/>
              <a:gd name="connsiteY6" fmla="*/ 251506 h 411326"/>
              <a:gd name="connsiteX7" fmla="*/ 482913 w 609198"/>
              <a:gd name="connsiteY7" fmla="*/ 316500 h 411326"/>
              <a:gd name="connsiteX8" fmla="*/ 463396 w 609198"/>
              <a:gd name="connsiteY8" fmla="*/ 324455 h 411326"/>
              <a:gd name="connsiteX9" fmla="*/ 339369 w 609198"/>
              <a:gd name="connsiteY9" fmla="*/ 330342 h 411326"/>
              <a:gd name="connsiteX10" fmla="*/ 332837 w 609198"/>
              <a:gd name="connsiteY10" fmla="*/ 332251 h 411326"/>
              <a:gd name="connsiteX11" fmla="*/ 199172 w 609198"/>
              <a:gd name="connsiteY11" fmla="*/ 406473 h 411326"/>
              <a:gd name="connsiteX12" fmla="*/ 180452 w 609198"/>
              <a:gd name="connsiteY12" fmla="*/ 411326 h 411326"/>
              <a:gd name="connsiteX13" fmla="*/ 43839 w 609198"/>
              <a:gd name="connsiteY13" fmla="*/ 411326 h 411326"/>
              <a:gd name="connsiteX14" fmla="*/ 30616 w 609198"/>
              <a:gd name="connsiteY14" fmla="*/ 398200 h 411326"/>
              <a:gd name="connsiteX15" fmla="*/ 43839 w 609198"/>
              <a:gd name="connsiteY15" fmla="*/ 385074 h 411326"/>
              <a:gd name="connsiteX16" fmla="*/ 180452 w 609198"/>
              <a:gd name="connsiteY16" fmla="*/ 385074 h 411326"/>
              <a:gd name="connsiteX17" fmla="*/ 186347 w 609198"/>
              <a:gd name="connsiteY17" fmla="*/ 383483 h 411326"/>
              <a:gd name="connsiteX18" fmla="*/ 320013 w 609198"/>
              <a:gd name="connsiteY18" fmla="*/ 309261 h 411326"/>
              <a:gd name="connsiteX19" fmla="*/ 338095 w 609198"/>
              <a:gd name="connsiteY19" fmla="*/ 304170 h 411326"/>
              <a:gd name="connsiteX20" fmla="*/ 462122 w 609198"/>
              <a:gd name="connsiteY20" fmla="*/ 298203 h 411326"/>
              <a:gd name="connsiteX21" fmla="*/ 465627 w 609198"/>
              <a:gd name="connsiteY21" fmla="*/ 296771 h 411326"/>
              <a:gd name="connsiteX22" fmla="*/ 538992 w 609198"/>
              <a:gd name="connsiteY22" fmla="*/ 232255 h 411326"/>
              <a:gd name="connsiteX23" fmla="*/ 528397 w 609198"/>
              <a:gd name="connsiteY23" fmla="*/ 220799 h 411326"/>
              <a:gd name="connsiteX24" fmla="*/ 524653 w 609198"/>
              <a:gd name="connsiteY24" fmla="*/ 206798 h 411326"/>
              <a:gd name="connsiteX25" fmla="*/ 535646 w 609198"/>
              <a:gd name="connsiteY25" fmla="*/ 197172 h 411326"/>
              <a:gd name="connsiteX26" fmla="*/ 372953 w 609198"/>
              <a:gd name="connsiteY26" fmla="*/ 104155 h 411326"/>
              <a:gd name="connsiteX27" fmla="*/ 446078 w 609198"/>
              <a:gd name="connsiteY27" fmla="*/ 104155 h 411326"/>
              <a:gd name="connsiteX28" fmla="*/ 464399 w 609198"/>
              <a:gd name="connsiteY28" fmla="*/ 115212 h 411326"/>
              <a:gd name="connsiteX29" fmla="*/ 510679 w 609198"/>
              <a:gd name="connsiteY29" fmla="*/ 203902 h 411326"/>
              <a:gd name="connsiteX30" fmla="*/ 512113 w 609198"/>
              <a:gd name="connsiteY30" fmla="*/ 219572 h 411326"/>
              <a:gd name="connsiteX31" fmla="*/ 501917 w 609198"/>
              <a:gd name="connsiteY31" fmla="*/ 231663 h 411326"/>
              <a:gd name="connsiteX32" fmla="*/ 493951 w 609198"/>
              <a:gd name="connsiteY32" fmla="*/ 233890 h 411326"/>
              <a:gd name="connsiteX33" fmla="*/ 492438 w 609198"/>
              <a:gd name="connsiteY33" fmla="*/ 233969 h 411326"/>
              <a:gd name="connsiteX34" fmla="*/ 474117 w 609198"/>
              <a:gd name="connsiteY34" fmla="*/ 222913 h 411326"/>
              <a:gd name="connsiteX35" fmla="*/ 459540 w 609198"/>
              <a:gd name="connsiteY35" fmla="*/ 194914 h 411326"/>
              <a:gd name="connsiteX36" fmla="*/ 459540 w 609198"/>
              <a:gd name="connsiteY36" fmla="*/ 246617 h 411326"/>
              <a:gd name="connsiteX37" fmla="*/ 449344 w 609198"/>
              <a:gd name="connsiteY37" fmla="*/ 256798 h 411326"/>
              <a:gd name="connsiteX38" fmla="*/ 369209 w 609198"/>
              <a:gd name="connsiteY38" fmla="*/ 256798 h 411326"/>
              <a:gd name="connsiteX39" fmla="*/ 359093 w 609198"/>
              <a:gd name="connsiteY39" fmla="*/ 246617 h 411326"/>
              <a:gd name="connsiteX40" fmla="*/ 359093 w 609198"/>
              <a:gd name="connsiteY40" fmla="*/ 197300 h 411326"/>
              <a:gd name="connsiteX41" fmla="*/ 345711 w 609198"/>
              <a:gd name="connsiteY41" fmla="*/ 222913 h 411326"/>
              <a:gd name="connsiteX42" fmla="*/ 345551 w 609198"/>
              <a:gd name="connsiteY42" fmla="*/ 223152 h 411326"/>
              <a:gd name="connsiteX43" fmla="*/ 356783 w 609198"/>
              <a:gd name="connsiteY43" fmla="*/ 244549 h 411326"/>
              <a:gd name="connsiteX44" fmla="*/ 358137 w 609198"/>
              <a:gd name="connsiteY44" fmla="*/ 260219 h 411326"/>
              <a:gd name="connsiteX45" fmla="*/ 348021 w 609198"/>
              <a:gd name="connsiteY45" fmla="*/ 272309 h 411326"/>
              <a:gd name="connsiteX46" fmla="*/ 339975 w 609198"/>
              <a:gd name="connsiteY46" fmla="*/ 274616 h 411326"/>
              <a:gd name="connsiteX47" fmla="*/ 338462 w 609198"/>
              <a:gd name="connsiteY47" fmla="*/ 274616 h 411326"/>
              <a:gd name="connsiteX48" fmla="*/ 320221 w 609198"/>
              <a:gd name="connsiteY48" fmla="*/ 263559 h 411326"/>
              <a:gd name="connsiteX49" fmla="*/ 305564 w 609198"/>
              <a:gd name="connsiteY49" fmla="*/ 235560 h 411326"/>
              <a:gd name="connsiteX50" fmla="*/ 305564 w 609198"/>
              <a:gd name="connsiteY50" fmla="*/ 287343 h 411326"/>
              <a:gd name="connsiteX51" fmla="*/ 295447 w 609198"/>
              <a:gd name="connsiteY51" fmla="*/ 297445 h 411326"/>
              <a:gd name="connsiteX52" fmla="*/ 215313 w 609198"/>
              <a:gd name="connsiteY52" fmla="*/ 297445 h 411326"/>
              <a:gd name="connsiteX53" fmla="*/ 205117 w 609198"/>
              <a:gd name="connsiteY53" fmla="*/ 287343 h 411326"/>
              <a:gd name="connsiteX54" fmla="*/ 205117 w 609198"/>
              <a:gd name="connsiteY54" fmla="*/ 237947 h 411326"/>
              <a:gd name="connsiteX55" fmla="*/ 191735 w 609198"/>
              <a:gd name="connsiteY55" fmla="*/ 263559 h 411326"/>
              <a:gd name="connsiteX56" fmla="*/ 191416 w 609198"/>
              <a:gd name="connsiteY56" fmla="*/ 264196 h 411326"/>
              <a:gd name="connsiteX57" fmla="*/ 203922 w 609198"/>
              <a:gd name="connsiteY57" fmla="*/ 288218 h 411326"/>
              <a:gd name="connsiteX58" fmla="*/ 205276 w 609198"/>
              <a:gd name="connsiteY58" fmla="*/ 303888 h 411326"/>
              <a:gd name="connsiteX59" fmla="*/ 195160 w 609198"/>
              <a:gd name="connsiteY59" fmla="*/ 315978 h 411326"/>
              <a:gd name="connsiteX60" fmla="*/ 187115 w 609198"/>
              <a:gd name="connsiteY60" fmla="*/ 318206 h 411326"/>
              <a:gd name="connsiteX61" fmla="*/ 185601 w 609198"/>
              <a:gd name="connsiteY61" fmla="*/ 318285 h 411326"/>
              <a:gd name="connsiteX62" fmla="*/ 167360 w 609198"/>
              <a:gd name="connsiteY62" fmla="*/ 307229 h 411326"/>
              <a:gd name="connsiteX63" fmla="*/ 152703 w 609198"/>
              <a:gd name="connsiteY63" fmla="*/ 279229 h 411326"/>
              <a:gd name="connsiteX64" fmla="*/ 152703 w 609198"/>
              <a:gd name="connsiteY64" fmla="*/ 330933 h 411326"/>
              <a:gd name="connsiteX65" fmla="*/ 142587 w 609198"/>
              <a:gd name="connsiteY65" fmla="*/ 341114 h 411326"/>
              <a:gd name="connsiteX66" fmla="*/ 62453 w 609198"/>
              <a:gd name="connsiteY66" fmla="*/ 341114 h 411326"/>
              <a:gd name="connsiteX67" fmla="*/ 52257 w 609198"/>
              <a:gd name="connsiteY67" fmla="*/ 330933 h 411326"/>
              <a:gd name="connsiteX68" fmla="*/ 52257 w 609198"/>
              <a:gd name="connsiteY68" fmla="*/ 281616 h 411326"/>
              <a:gd name="connsiteX69" fmla="*/ 38874 w 609198"/>
              <a:gd name="connsiteY69" fmla="*/ 307229 h 411326"/>
              <a:gd name="connsiteX70" fmla="*/ 20633 w 609198"/>
              <a:gd name="connsiteY70" fmla="*/ 318285 h 411326"/>
              <a:gd name="connsiteX71" fmla="*/ 19119 w 609198"/>
              <a:gd name="connsiteY71" fmla="*/ 318206 h 411326"/>
              <a:gd name="connsiteX72" fmla="*/ 11074 w 609198"/>
              <a:gd name="connsiteY72" fmla="*/ 315978 h 411326"/>
              <a:gd name="connsiteX73" fmla="*/ 958 w 609198"/>
              <a:gd name="connsiteY73" fmla="*/ 303888 h 411326"/>
              <a:gd name="connsiteX74" fmla="*/ 2312 w 609198"/>
              <a:gd name="connsiteY74" fmla="*/ 288218 h 411326"/>
              <a:gd name="connsiteX75" fmla="*/ 48672 w 609198"/>
              <a:gd name="connsiteY75" fmla="*/ 199527 h 411326"/>
              <a:gd name="connsiteX76" fmla="*/ 66117 w 609198"/>
              <a:gd name="connsiteY76" fmla="*/ 188471 h 411326"/>
              <a:gd name="connsiteX77" fmla="*/ 139321 w 609198"/>
              <a:gd name="connsiteY77" fmla="*/ 188471 h 411326"/>
              <a:gd name="connsiteX78" fmla="*/ 157562 w 609198"/>
              <a:gd name="connsiteY78" fmla="*/ 199527 h 411326"/>
              <a:gd name="connsiteX79" fmla="*/ 168157 w 609198"/>
              <a:gd name="connsiteY79" fmla="*/ 219731 h 411326"/>
              <a:gd name="connsiteX80" fmla="*/ 201533 w 609198"/>
              <a:gd name="connsiteY80" fmla="*/ 155938 h 411326"/>
              <a:gd name="connsiteX81" fmla="*/ 218977 w 609198"/>
              <a:gd name="connsiteY81" fmla="*/ 144881 h 411326"/>
              <a:gd name="connsiteX82" fmla="*/ 292182 w 609198"/>
              <a:gd name="connsiteY82" fmla="*/ 144802 h 411326"/>
              <a:gd name="connsiteX83" fmla="*/ 310423 w 609198"/>
              <a:gd name="connsiteY83" fmla="*/ 155938 h 411326"/>
              <a:gd name="connsiteX84" fmla="*/ 322292 w 609198"/>
              <a:gd name="connsiteY84" fmla="*/ 178607 h 411326"/>
              <a:gd name="connsiteX85" fmla="*/ 355429 w 609198"/>
              <a:gd name="connsiteY85" fmla="*/ 115212 h 411326"/>
              <a:gd name="connsiteX86" fmla="*/ 372953 w 609198"/>
              <a:gd name="connsiteY86" fmla="*/ 104155 h 411326"/>
              <a:gd name="connsiteX87" fmla="*/ 101076 w 609198"/>
              <a:gd name="connsiteY87" fmla="*/ 84255 h 411326"/>
              <a:gd name="connsiteX88" fmla="*/ 150084 w 609198"/>
              <a:gd name="connsiteY88" fmla="*/ 133228 h 411326"/>
              <a:gd name="connsiteX89" fmla="*/ 101076 w 609198"/>
              <a:gd name="connsiteY89" fmla="*/ 182201 h 411326"/>
              <a:gd name="connsiteX90" fmla="*/ 52068 w 609198"/>
              <a:gd name="connsiteY90" fmla="*/ 133228 h 411326"/>
              <a:gd name="connsiteX91" fmla="*/ 101076 w 609198"/>
              <a:gd name="connsiteY91" fmla="*/ 84255 h 411326"/>
              <a:gd name="connsiteX92" fmla="*/ 253956 w 609198"/>
              <a:gd name="connsiteY92" fmla="*/ 40716 h 411326"/>
              <a:gd name="connsiteX93" fmla="*/ 302929 w 609198"/>
              <a:gd name="connsiteY93" fmla="*/ 89653 h 411326"/>
              <a:gd name="connsiteX94" fmla="*/ 253956 w 609198"/>
              <a:gd name="connsiteY94" fmla="*/ 138590 h 411326"/>
              <a:gd name="connsiteX95" fmla="*/ 204983 w 609198"/>
              <a:gd name="connsiteY95" fmla="*/ 89653 h 411326"/>
              <a:gd name="connsiteX96" fmla="*/ 253956 w 609198"/>
              <a:gd name="connsiteY96" fmla="*/ 40716 h 411326"/>
              <a:gd name="connsiteX97" fmla="*/ 407929 w 609198"/>
              <a:gd name="connsiteY97" fmla="*/ 0 h 411326"/>
              <a:gd name="connsiteX98" fmla="*/ 456972 w 609198"/>
              <a:gd name="connsiteY98" fmla="*/ 48937 h 411326"/>
              <a:gd name="connsiteX99" fmla="*/ 407929 w 609198"/>
              <a:gd name="connsiteY99" fmla="*/ 97874 h 411326"/>
              <a:gd name="connsiteX100" fmla="*/ 358886 w 609198"/>
              <a:gd name="connsiteY100" fmla="*/ 48937 h 411326"/>
              <a:gd name="connsiteX101" fmla="*/ 407929 w 609198"/>
              <a:gd name="connsiteY101" fmla="*/ 0 h 41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09198" h="411326">
                <a:moveTo>
                  <a:pt x="591566" y="184126"/>
                </a:moveTo>
                <a:cubicBezTo>
                  <a:pt x="597620" y="182694"/>
                  <a:pt x="603435" y="184603"/>
                  <a:pt x="606621" y="188979"/>
                </a:cubicBezTo>
                <a:cubicBezTo>
                  <a:pt x="609329" y="192558"/>
                  <a:pt x="609887" y="197252"/>
                  <a:pt x="608373" y="202184"/>
                </a:cubicBezTo>
                <a:lnTo>
                  <a:pt x="591088" y="256916"/>
                </a:lnTo>
                <a:cubicBezTo>
                  <a:pt x="589017" y="263439"/>
                  <a:pt x="583998" y="267496"/>
                  <a:pt x="577865" y="267496"/>
                </a:cubicBezTo>
                <a:cubicBezTo>
                  <a:pt x="573882" y="267496"/>
                  <a:pt x="570058" y="265667"/>
                  <a:pt x="566951" y="262325"/>
                </a:cubicBezTo>
                <a:lnTo>
                  <a:pt x="556915" y="251506"/>
                </a:lnTo>
                <a:lnTo>
                  <a:pt x="482913" y="316500"/>
                </a:lnTo>
                <a:cubicBezTo>
                  <a:pt x="477974" y="320876"/>
                  <a:pt x="469928" y="324137"/>
                  <a:pt x="463396" y="324455"/>
                </a:cubicBezTo>
                <a:lnTo>
                  <a:pt x="339369" y="330342"/>
                </a:lnTo>
                <a:cubicBezTo>
                  <a:pt x="337776" y="330422"/>
                  <a:pt x="334192" y="331456"/>
                  <a:pt x="332837" y="332251"/>
                </a:cubicBezTo>
                <a:lnTo>
                  <a:pt x="199172" y="406473"/>
                </a:lnTo>
                <a:cubicBezTo>
                  <a:pt x="193994" y="409337"/>
                  <a:pt x="186347" y="411326"/>
                  <a:pt x="180452" y="411326"/>
                </a:cubicBezTo>
                <a:lnTo>
                  <a:pt x="43839" y="411326"/>
                </a:lnTo>
                <a:cubicBezTo>
                  <a:pt x="36511" y="411326"/>
                  <a:pt x="30616" y="405439"/>
                  <a:pt x="30616" y="398200"/>
                </a:cubicBezTo>
                <a:cubicBezTo>
                  <a:pt x="30616" y="390961"/>
                  <a:pt x="36511" y="385074"/>
                  <a:pt x="43839" y="385074"/>
                </a:cubicBezTo>
                <a:lnTo>
                  <a:pt x="180452" y="385074"/>
                </a:lnTo>
                <a:cubicBezTo>
                  <a:pt x="181806" y="385074"/>
                  <a:pt x="185152" y="384199"/>
                  <a:pt x="186347" y="383483"/>
                </a:cubicBezTo>
                <a:lnTo>
                  <a:pt x="320013" y="309261"/>
                </a:lnTo>
                <a:cubicBezTo>
                  <a:pt x="325031" y="306556"/>
                  <a:pt x="332439" y="304408"/>
                  <a:pt x="338095" y="304170"/>
                </a:cubicBezTo>
                <a:lnTo>
                  <a:pt x="462122" y="298203"/>
                </a:lnTo>
                <a:cubicBezTo>
                  <a:pt x="462919" y="298124"/>
                  <a:pt x="464910" y="297328"/>
                  <a:pt x="465627" y="296771"/>
                </a:cubicBezTo>
                <a:lnTo>
                  <a:pt x="538992" y="232255"/>
                </a:lnTo>
                <a:lnTo>
                  <a:pt x="528397" y="220799"/>
                </a:lnTo>
                <a:cubicBezTo>
                  <a:pt x="524494" y="216663"/>
                  <a:pt x="523140" y="211571"/>
                  <a:pt x="524653" y="206798"/>
                </a:cubicBezTo>
                <a:cubicBezTo>
                  <a:pt x="526087" y="201946"/>
                  <a:pt x="530070" y="198525"/>
                  <a:pt x="535646" y="197172"/>
                </a:cubicBezTo>
                <a:close/>
                <a:moveTo>
                  <a:pt x="372953" y="104155"/>
                </a:moveTo>
                <a:cubicBezTo>
                  <a:pt x="373033" y="104155"/>
                  <a:pt x="445600" y="104155"/>
                  <a:pt x="446078" y="104155"/>
                </a:cubicBezTo>
                <a:cubicBezTo>
                  <a:pt x="453804" y="104155"/>
                  <a:pt x="460814" y="108371"/>
                  <a:pt x="464399" y="115212"/>
                </a:cubicBezTo>
                <a:lnTo>
                  <a:pt x="510679" y="203902"/>
                </a:lnTo>
                <a:cubicBezTo>
                  <a:pt x="513228" y="208754"/>
                  <a:pt x="513706" y="214322"/>
                  <a:pt x="512113" y="219572"/>
                </a:cubicBezTo>
                <a:cubicBezTo>
                  <a:pt x="510440" y="224822"/>
                  <a:pt x="506856" y="229117"/>
                  <a:pt x="501917" y="231663"/>
                </a:cubicBezTo>
                <a:cubicBezTo>
                  <a:pt x="499447" y="232935"/>
                  <a:pt x="496739" y="233731"/>
                  <a:pt x="493951" y="233890"/>
                </a:cubicBezTo>
                <a:cubicBezTo>
                  <a:pt x="493394" y="233969"/>
                  <a:pt x="492916" y="233969"/>
                  <a:pt x="492438" y="233969"/>
                </a:cubicBezTo>
                <a:cubicBezTo>
                  <a:pt x="484711" y="233969"/>
                  <a:pt x="477701" y="229754"/>
                  <a:pt x="474117" y="222913"/>
                </a:cubicBezTo>
                <a:lnTo>
                  <a:pt x="459540" y="194914"/>
                </a:lnTo>
                <a:lnTo>
                  <a:pt x="459540" y="246617"/>
                </a:lnTo>
                <a:cubicBezTo>
                  <a:pt x="459540" y="252264"/>
                  <a:pt x="454999" y="256798"/>
                  <a:pt x="449344" y="256798"/>
                </a:cubicBezTo>
                <a:lnTo>
                  <a:pt x="369209" y="256798"/>
                </a:lnTo>
                <a:cubicBezTo>
                  <a:pt x="363633" y="256798"/>
                  <a:pt x="359093" y="252264"/>
                  <a:pt x="359093" y="246617"/>
                </a:cubicBezTo>
                <a:lnTo>
                  <a:pt x="359093" y="197300"/>
                </a:lnTo>
                <a:lnTo>
                  <a:pt x="345711" y="222913"/>
                </a:lnTo>
                <a:cubicBezTo>
                  <a:pt x="345631" y="222992"/>
                  <a:pt x="345631" y="223072"/>
                  <a:pt x="345551" y="223152"/>
                </a:cubicBezTo>
                <a:lnTo>
                  <a:pt x="356783" y="244549"/>
                </a:lnTo>
                <a:cubicBezTo>
                  <a:pt x="359332" y="249401"/>
                  <a:pt x="359810" y="254969"/>
                  <a:pt x="358137" y="260219"/>
                </a:cubicBezTo>
                <a:cubicBezTo>
                  <a:pt x="356464" y="265469"/>
                  <a:pt x="352880" y="269764"/>
                  <a:pt x="348021" y="272309"/>
                </a:cubicBezTo>
                <a:cubicBezTo>
                  <a:pt x="345472" y="273661"/>
                  <a:pt x="342763" y="274377"/>
                  <a:pt x="339975" y="274616"/>
                </a:cubicBezTo>
                <a:cubicBezTo>
                  <a:pt x="339497" y="274616"/>
                  <a:pt x="339020" y="274616"/>
                  <a:pt x="338462" y="274616"/>
                </a:cubicBezTo>
                <a:cubicBezTo>
                  <a:pt x="330735" y="274616"/>
                  <a:pt x="323805" y="270400"/>
                  <a:pt x="320221" y="263559"/>
                </a:cubicBezTo>
                <a:lnTo>
                  <a:pt x="305564" y="235560"/>
                </a:lnTo>
                <a:lnTo>
                  <a:pt x="305564" y="287343"/>
                </a:lnTo>
                <a:cubicBezTo>
                  <a:pt x="305564" y="292911"/>
                  <a:pt x="301023" y="297445"/>
                  <a:pt x="295447" y="297445"/>
                </a:cubicBezTo>
                <a:lnTo>
                  <a:pt x="215313" y="297445"/>
                </a:lnTo>
                <a:cubicBezTo>
                  <a:pt x="209658" y="297445"/>
                  <a:pt x="205117" y="292911"/>
                  <a:pt x="205117" y="287343"/>
                </a:cubicBezTo>
                <a:lnTo>
                  <a:pt x="205117" y="237947"/>
                </a:lnTo>
                <a:lnTo>
                  <a:pt x="191735" y="263559"/>
                </a:lnTo>
                <a:cubicBezTo>
                  <a:pt x="191655" y="263798"/>
                  <a:pt x="191496" y="264037"/>
                  <a:pt x="191416" y="264196"/>
                </a:cubicBezTo>
                <a:lnTo>
                  <a:pt x="203922" y="288218"/>
                </a:lnTo>
                <a:cubicBezTo>
                  <a:pt x="206471" y="293070"/>
                  <a:pt x="206949" y="298638"/>
                  <a:pt x="205276" y="303888"/>
                </a:cubicBezTo>
                <a:cubicBezTo>
                  <a:pt x="203604" y="309138"/>
                  <a:pt x="200019" y="313433"/>
                  <a:pt x="195160" y="315978"/>
                </a:cubicBezTo>
                <a:cubicBezTo>
                  <a:pt x="192611" y="317251"/>
                  <a:pt x="189903" y="318047"/>
                  <a:pt x="187115" y="318206"/>
                </a:cubicBezTo>
                <a:cubicBezTo>
                  <a:pt x="186637" y="318285"/>
                  <a:pt x="186159" y="318285"/>
                  <a:pt x="185601" y="318285"/>
                </a:cubicBezTo>
                <a:cubicBezTo>
                  <a:pt x="177954" y="318285"/>
                  <a:pt x="170945" y="314069"/>
                  <a:pt x="167360" y="307229"/>
                </a:cubicBezTo>
                <a:lnTo>
                  <a:pt x="152703" y="279229"/>
                </a:lnTo>
                <a:lnTo>
                  <a:pt x="152703" y="330933"/>
                </a:lnTo>
                <a:cubicBezTo>
                  <a:pt x="152703" y="336580"/>
                  <a:pt x="148163" y="341114"/>
                  <a:pt x="142587" y="341114"/>
                </a:cubicBezTo>
                <a:lnTo>
                  <a:pt x="62453" y="341114"/>
                </a:lnTo>
                <a:cubicBezTo>
                  <a:pt x="56877" y="341114"/>
                  <a:pt x="52257" y="336580"/>
                  <a:pt x="52257" y="330933"/>
                </a:cubicBezTo>
                <a:lnTo>
                  <a:pt x="52257" y="281616"/>
                </a:lnTo>
                <a:lnTo>
                  <a:pt x="38874" y="307229"/>
                </a:lnTo>
                <a:cubicBezTo>
                  <a:pt x="35369" y="314069"/>
                  <a:pt x="28360" y="318285"/>
                  <a:pt x="20633" y="318285"/>
                </a:cubicBezTo>
                <a:cubicBezTo>
                  <a:pt x="20155" y="318285"/>
                  <a:pt x="19597" y="318285"/>
                  <a:pt x="19119" y="318206"/>
                </a:cubicBezTo>
                <a:cubicBezTo>
                  <a:pt x="16331" y="318047"/>
                  <a:pt x="13623" y="317251"/>
                  <a:pt x="11074" y="315978"/>
                </a:cubicBezTo>
                <a:cubicBezTo>
                  <a:pt x="6215" y="313433"/>
                  <a:pt x="2631" y="309138"/>
                  <a:pt x="958" y="303888"/>
                </a:cubicBezTo>
                <a:cubicBezTo>
                  <a:pt x="-715" y="298638"/>
                  <a:pt x="-157" y="293070"/>
                  <a:pt x="2312" y="288218"/>
                </a:cubicBezTo>
                <a:lnTo>
                  <a:pt x="48672" y="199527"/>
                </a:lnTo>
                <a:cubicBezTo>
                  <a:pt x="52097" y="192925"/>
                  <a:pt x="58549" y="188471"/>
                  <a:pt x="66117" y="188471"/>
                </a:cubicBezTo>
                <a:cubicBezTo>
                  <a:pt x="66196" y="188471"/>
                  <a:pt x="138843" y="188471"/>
                  <a:pt x="139321" y="188471"/>
                </a:cubicBezTo>
                <a:cubicBezTo>
                  <a:pt x="147366" y="188471"/>
                  <a:pt x="154057" y="192687"/>
                  <a:pt x="157562" y="199527"/>
                </a:cubicBezTo>
                <a:lnTo>
                  <a:pt x="168157" y="219731"/>
                </a:lnTo>
                <a:lnTo>
                  <a:pt x="201533" y="155938"/>
                </a:lnTo>
                <a:cubicBezTo>
                  <a:pt x="204958" y="149336"/>
                  <a:pt x="211012" y="144881"/>
                  <a:pt x="218977" y="144881"/>
                </a:cubicBezTo>
                <a:cubicBezTo>
                  <a:pt x="219057" y="144881"/>
                  <a:pt x="291704" y="144802"/>
                  <a:pt x="292182" y="144802"/>
                </a:cubicBezTo>
                <a:cubicBezTo>
                  <a:pt x="299908" y="144802"/>
                  <a:pt x="306918" y="149097"/>
                  <a:pt x="310423" y="155938"/>
                </a:cubicBezTo>
                <a:lnTo>
                  <a:pt x="322292" y="178607"/>
                </a:lnTo>
                <a:lnTo>
                  <a:pt x="355429" y="115212"/>
                </a:lnTo>
                <a:cubicBezTo>
                  <a:pt x="358854" y="108609"/>
                  <a:pt x="364350" y="104155"/>
                  <a:pt x="372953" y="104155"/>
                </a:cubicBezTo>
                <a:close/>
                <a:moveTo>
                  <a:pt x="101076" y="84255"/>
                </a:moveTo>
                <a:cubicBezTo>
                  <a:pt x="128142" y="84255"/>
                  <a:pt x="150084" y="106181"/>
                  <a:pt x="150084" y="133228"/>
                </a:cubicBezTo>
                <a:cubicBezTo>
                  <a:pt x="150084" y="160275"/>
                  <a:pt x="128142" y="182201"/>
                  <a:pt x="101076" y="182201"/>
                </a:cubicBezTo>
                <a:cubicBezTo>
                  <a:pt x="74010" y="182201"/>
                  <a:pt x="52068" y="160275"/>
                  <a:pt x="52068" y="133228"/>
                </a:cubicBezTo>
                <a:cubicBezTo>
                  <a:pt x="52068" y="106181"/>
                  <a:pt x="74010" y="84255"/>
                  <a:pt x="101076" y="84255"/>
                </a:cubicBezTo>
                <a:close/>
                <a:moveTo>
                  <a:pt x="253956" y="40716"/>
                </a:moveTo>
                <a:cubicBezTo>
                  <a:pt x="281003" y="40716"/>
                  <a:pt x="302929" y="62626"/>
                  <a:pt x="302929" y="89653"/>
                </a:cubicBezTo>
                <a:cubicBezTo>
                  <a:pt x="302929" y="116680"/>
                  <a:pt x="281003" y="138590"/>
                  <a:pt x="253956" y="138590"/>
                </a:cubicBezTo>
                <a:cubicBezTo>
                  <a:pt x="226909" y="138590"/>
                  <a:pt x="204983" y="116680"/>
                  <a:pt x="204983" y="89653"/>
                </a:cubicBezTo>
                <a:cubicBezTo>
                  <a:pt x="204983" y="62626"/>
                  <a:pt x="226909" y="40716"/>
                  <a:pt x="253956" y="40716"/>
                </a:cubicBezTo>
                <a:close/>
                <a:moveTo>
                  <a:pt x="407929" y="0"/>
                </a:moveTo>
                <a:cubicBezTo>
                  <a:pt x="435015" y="0"/>
                  <a:pt x="456972" y="21910"/>
                  <a:pt x="456972" y="48937"/>
                </a:cubicBezTo>
                <a:cubicBezTo>
                  <a:pt x="456972" y="75964"/>
                  <a:pt x="435015" y="97874"/>
                  <a:pt x="407929" y="97874"/>
                </a:cubicBezTo>
                <a:cubicBezTo>
                  <a:pt x="380843" y="97874"/>
                  <a:pt x="358886" y="75964"/>
                  <a:pt x="358886" y="48937"/>
                </a:cubicBezTo>
                <a:cubicBezTo>
                  <a:pt x="358886" y="21910"/>
                  <a:pt x="380843" y="0"/>
                  <a:pt x="4079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0" name="team-success_75790">
            <a:extLst>
              <a:ext uri="{FF2B5EF4-FFF2-40B4-BE49-F238E27FC236}">
                <a16:creationId xmlns:a16="http://schemas.microsoft.com/office/drawing/2014/main" id="{43A5D445-E11A-41BF-8D30-136BD54D0229}"/>
              </a:ext>
            </a:extLst>
          </p:cNvPr>
          <p:cNvSpPr>
            <a:spLocks noChangeAspect="1"/>
          </p:cNvSpPr>
          <p:nvPr/>
        </p:nvSpPr>
        <p:spPr bwMode="auto">
          <a:xfrm>
            <a:off x="5458772" y="4718053"/>
            <a:ext cx="609685" cy="411654"/>
          </a:xfrm>
          <a:custGeom>
            <a:avLst/>
            <a:gdLst>
              <a:gd name="connsiteX0" fmla="*/ 591566 w 609198"/>
              <a:gd name="connsiteY0" fmla="*/ 184126 h 411326"/>
              <a:gd name="connsiteX1" fmla="*/ 606621 w 609198"/>
              <a:gd name="connsiteY1" fmla="*/ 188979 h 411326"/>
              <a:gd name="connsiteX2" fmla="*/ 608373 w 609198"/>
              <a:gd name="connsiteY2" fmla="*/ 202184 h 411326"/>
              <a:gd name="connsiteX3" fmla="*/ 591088 w 609198"/>
              <a:gd name="connsiteY3" fmla="*/ 256916 h 411326"/>
              <a:gd name="connsiteX4" fmla="*/ 577865 w 609198"/>
              <a:gd name="connsiteY4" fmla="*/ 267496 h 411326"/>
              <a:gd name="connsiteX5" fmla="*/ 566951 w 609198"/>
              <a:gd name="connsiteY5" fmla="*/ 262325 h 411326"/>
              <a:gd name="connsiteX6" fmla="*/ 556915 w 609198"/>
              <a:gd name="connsiteY6" fmla="*/ 251506 h 411326"/>
              <a:gd name="connsiteX7" fmla="*/ 482913 w 609198"/>
              <a:gd name="connsiteY7" fmla="*/ 316500 h 411326"/>
              <a:gd name="connsiteX8" fmla="*/ 463396 w 609198"/>
              <a:gd name="connsiteY8" fmla="*/ 324455 h 411326"/>
              <a:gd name="connsiteX9" fmla="*/ 339369 w 609198"/>
              <a:gd name="connsiteY9" fmla="*/ 330342 h 411326"/>
              <a:gd name="connsiteX10" fmla="*/ 332837 w 609198"/>
              <a:gd name="connsiteY10" fmla="*/ 332251 h 411326"/>
              <a:gd name="connsiteX11" fmla="*/ 199172 w 609198"/>
              <a:gd name="connsiteY11" fmla="*/ 406473 h 411326"/>
              <a:gd name="connsiteX12" fmla="*/ 180452 w 609198"/>
              <a:gd name="connsiteY12" fmla="*/ 411326 h 411326"/>
              <a:gd name="connsiteX13" fmla="*/ 43839 w 609198"/>
              <a:gd name="connsiteY13" fmla="*/ 411326 h 411326"/>
              <a:gd name="connsiteX14" fmla="*/ 30616 w 609198"/>
              <a:gd name="connsiteY14" fmla="*/ 398200 h 411326"/>
              <a:gd name="connsiteX15" fmla="*/ 43839 w 609198"/>
              <a:gd name="connsiteY15" fmla="*/ 385074 h 411326"/>
              <a:gd name="connsiteX16" fmla="*/ 180452 w 609198"/>
              <a:gd name="connsiteY16" fmla="*/ 385074 h 411326"/>
              <a:gd name="connsiteX17" fmla="*/ 186347 w 609198"/>
              <a:gd name="connsiteY17" fmla="*/ 383483 h 411326"/>
              <a:gd name="connsiteX18" fmla="*/ 320013 w 609198"/>
              <a:gd name="connsiteY18" fmla="*/ 309261 h 411326"/>
              <a:gd name="connsiteX19" fmla="*/ 338095 w 609198"/>
              <a:gd name="connsiteY19" fmla="*/ 304170 h 411326"/>
              <a:gd name="connsiteX20" fmla="*/ 462122 w 609198"/>
              <a:gd name="connsiteY20" fmla="*/ 298203 h 411326"/>
              <a:gd name="connsiteX21" fmla="*/ 465627 w 609198"/>
              <a:gd name="connsiteY21" fmla="*/ 296771 h 411326"/>
              <a:gd name="connsiteX22" fmla="*/ 538992 w 609198"/>
              <a:gd name="connsiteY22" fmla="*/ 232255 h 411326"/>
              <a:gd name="connsiteX23" fmla="*/ 528397 w 609198"/>
              <a:gd name="connsiteY23" fmla="*/ 220799 h 411326"/>
              <a:gd name="connsiteX24" fmla="*/ 524653 w 609198"/>
              <a:gd name="connsiteY24" fmla="*/ 206798 h 411326"/>
              <a:gd name="connsiteX25" fmla="*/ 535646 w 609198"/>
              <a:gd name="connsiteY25" fmla="*/ 197172 h 411326"/>
              <a:gd name="connsiteX26" fmla="*/ 372953 w 609198"/>
              <a:gd name="connsiteY26" fmla="*/ 104155 h 411326"/>
              <a:gd name="connsiteX27" fmla="*/ 446078 w 609198"/>
              <a:gd name="connsiteY27" fmla="*/ 104155 h 411326"/>
              <a:gd name="connsiteX28" fmla="*/ 464399 w 609198"/>
              <a:gd name="connsiteY28" fmla="*/ 115212 h 411326"/>
              <a:gd name="connsiteX29" fmla="*/ 510679 w 609198"/>
              <a:gd name="connsiteY29" fmla="*/ 203902 h 411326"/>
              <a:gd name="connsiteX30" fmla="*/ 512113 w 609198"/>
              <a:gd name="connsiteY30" fmla="*/ 219572 h 411326"/>
              <a:gd name="connsiteX31" fmla="*/ 501917 w 609198"/>
              <a:gd name="connsiteY31" fmla="*/ 231663 h 411326"/>
              <a:gd name="connsiteX32" fmla="*/ 493951 w 609198"/>
              <a:gd name="connsiteY32" fmla="*/ 233890 h 411326"/>
              <a:gd name="connsiteX33" fmla="*/ 492438 w 609198"/>
              <a:gd name="connsiteY33" fmla="*/ 233969 h 411326"/>
              <a:gd name="connsiteX34" fmla="*/ 474117 w 609198"/>
              <a:gd name="connsiteY34" fmla="*/ 222913 h 411326"/>
              <a:gd name="connsiteX35" fmla="*/ 459540 w 609198"/>
              <a:gd name="connsiteY35" fmla="*/ 194914 h 411326"/>
              <a:gd name="connsiteX36" fmla="*/ 459540 w 609198"/>
              <a:gd name="connsiteY36" fmla="*/ 246617 h 411326"/>
              <a:gd name="connsiteX37" fmla="*/ 449344 w 609198"/>
              <a:gd name="connsiteY37" fmla="*/ 256798 h 411326"/>
              <a:gd name="connsiteX38" fmla="*/ 369209 w 609198"/>
              <a:gd name="connsiteY38" fmla="*/ 256798 h 411326"/>
              <a:gd name="connsiteX39" fmla="*/ 359093 w 609198"/>
              <a:gd name="connsiteY39" fmla="*/ 246617 h 411326"/>
              <a:gd name="connsiteX40" fmla="*/ 359093 w 609198"/>
              <a:gd name="connsiteY40" fmla="*/ 197300 h 411326"/>
              <a:gd name="connsiteX41" fmla="*/ 345711 w 609198"/>
              <a:gd name="connsiteY41" fmla="*/ 222913 h 411326"/>
              <a:gd name="connsiteX42" fmla="*/ 345551 w 609198"/>
              <a:gd name="connsiteY42" fmla="*/ 223152 h 411326"/>
              <a:gd name="connsiteX43" fmla="*/ 356783 w 609198"/>
              <a:gd name="connsiteY43" fmla="*/ 244549 h 411326"/>
              <a:gd name="connsiteX44" fmla="*/ 358137 w 609198"/>
              <a:gd name="connsiteY44" fmla="*/ 260219 h 411326"/>
              <a:gd name="connsiteX45" fmla="*/ 348021 w 609198"/>
              <a:gd name="connsiteY45" fmla="*/ 272309 h 411326"/>
              <a:gd name="connsiteX46" fmla="*/ 339975 w 609198"/>
              <a:gd name="connsiteY46" fmla="*/ 274616 h 411326"/>
              <a:gd name="connsiteX47" fmla="*/ 338462 w 609198"/>
              <a:gd name="connsiteY47" fmla="*/ 274616 h 411326"/>
              <a:gd name="connsiteX48" fmla="*/ 320221 w 609198"/>
              <a:gd name="connsiteY48" fmla="*/ 263559 h 411326"/>
              <a:gd name="connsiteX49" fmla="*/ 305564 w 609198"/>
              <a:gd name="connsiteY49" fmla="*/ 235560 h 411326"/>
              <a:gd name="connsiteX50" fmla="*/ 305564 w 609198"/>
              <a:gd name="connsiteY50" fmla="*/ 287343 h 411326"/>
              <a:gd name="connsiteX51" fmla="*/ 295447 w 609198"/>
              <a:gd name="connsiteY51" fmla="*/ 297445 h 411326"/>
              <a:gd name="connsiteX52" fmla="*/ 215313 w 609198"/>
              <a:gd name="connsiteY52" fmla="*/ 297445 h 411326"/>
              <a:gd name="connsiteX53" fmla="*/ 205117 w 609198"/>
              <a:gd name="connsiteY53" fmla="*/ 287343 h 411326"/>
              <a:gd name="connsiteX54" fmla="*/ 205117 w 609198"/>
              <a:gd name="connsiteY54" fmla="*/ 237947 h 411326"/>
              <a:gd name="connsiteX55" fmla="*/ 191735 w 609198"/>
              <a:gd name="connsiteY55" fmla="*/ 263559 h 411326"/>
              <a:gd name="connsiteX56" fmla="*/ 191416 w 609198"/>
              <a:gd name="connsiteY56" fmla="*/ 264196 h 411326"/>
              <a:gd name="connsiteX57" fmla="*/ 203922 w 609198"/>
              <a:gd name="connsiteY57" fmla="*/ 288218 h 411326"/>
              <a:gd name="connsiteX58" fmla="*/ 205276 w 609198"/>
              <a:gd name="connsiteY58" fmla="*/ 303888 h 411326"/>
              <a:gd name="connsiteX59" fmla="*/ 195160 w 609198"/>
              <a:gd name="connsiteY59" fmla="*/ 315978 h 411326"/>
              <a:gd name="connsiteX60" fmla="*/ 187115 w 609198"/>
              <a:gd name="connsiteY60" fmla="*/ 318206 h 411326"/>
              <a:gd name="connsiteX61" fmla="*/ 185601 w 609198"/>
              <a:gd name="connsiteY61" fmla="*/ 318285 h 411326"/>
              <a:gd name="connsiteX62" fmla="*/ 167360 w 609198"/>
              <a:gd name="connsiteY62" fmla="*/ 307229 h 411326"/>
              <a:gd name="connsiteX63" fmla="*/ 152703 w 609198"/>
              <a:gd name="connsiteY63" fmla="*/ 279229 h 411326"/>
              <a:gd name="connsiteX64" fmla="*/ 152703 w 609198"/>
              <a:gd name="connsiteY64" fmla="*/ 330933 h 411326"/>
              <a:gd name="connsiteX65" fmla="*/ 142587 w 609198"/>
              <a:gd name="connsiteY65" fmla="*/ 341114 h 411326"/>
              <a:gd name="connsiteX66" fmla="*/ 62453 w 609198"/>
              <a:gd name="connsiteY66" fmla="*/ 341114 h 411326"/>
              <a:gd name="connsiteX67" fmla="*/ 52257 w 609198"/>
              <a:gd name="connsiteY67" fmla="*/ 330933 h 411326"/>
              <a:gd name="connsiteX68" fmla="*/ 52257 w 609198"/>
              <a:gd name="connsiteY68" fmla="*/ 281616 h 411326"/>
              <a:gd name="connsiteX69" fmla="*/ 38874 w 609198"/>
              <a:gd name="connsiteY69" fmla="*/ 307229 h 411326"/>
              <a:gd name="connsiteX70" fmla="*/ 20633 w 609198"/>
              <a:gd name="connsiteY70" fmla="*/ 318285 h 411326"/>
              <a:gd name="connsiteX71" fmla="*/ 19119 w 609198"/>
              <a:gd name="connsiteY71" fmla="*/ 318206 h 411326"/>
              <a:gd name="connsiteX72" fmla="*/ 11074 w 609198"/>
              <a:gd name="connsiteY72" fmla="*/ 315978 h 411326"/>
              <a:gd name="connsiteX73" fmla="*/ 958 w 609198"/>
              <a:gd name="connsiteY73" fmla="*/ 303888 h 411326"/>
              <a:gd name="connsiteX74" fmla="*/ 2312 w 609198"/>
              <a:gd name="connsiteY74" fmla="*/ 288218 h 411326"/>
              <a:gd name="connsiteX75" fmla="*/ 48672 w 609198"/>
              <a:gd name="connsiteY75" fmla="*/ 199527 h 411326"/>
              <a:gd name="connsiteX76" fmla="*/ 66117 w 609198"/>
              <a:gd name="connsiteY76" fmla="*/ 188471 h 411326"/>
              <a:gd name="connsiteX77" fmla="*/ 139321 w 609198"/>
              <a:gd name="connsiteY77" fmla="*/ 188471 h 411326"/>
              <a:gd name="connsiteX78" fmla="*/ 157562 w 609198"/>
              <a:gd name="connsiteY78" fmla="*/ 199527 h 411326"/>
              <a:gd name="connsiteX79" fmla="*/ 168157 w 609198"/>
              <a:gd name="connsiteY79" fmla="*/ 219731 h 411326"/>
              <a:gd name="connsiteX80" fmla="*/ 201533 w 609198"/>
              <a:gd name="connsiteY80" fmla="*/ 155938 h 411326"/>
              <a:gd name="connsiteX81" fmla="*/ 218977 w 609198"/>
              <a:gd name="connsiteY81" fmla="*/ 144881 h 411326"/>
              <a:gd name="connsiteX82" fmla="*/ 292182 w 609198"/>
              <a:gd name="connsiteY82" fmla="*/ 144802 h 411326"/>
              <a:gd name="connsiteX83" fmla="*/ 310423 w 609198"/>
              <a:gd name="connsiteY83" fmla="*/ 155938 h 411326"/>
              <a:gd name="connsiteX84" fmla="*/ 322292 w 609198"/>
              <a:gd name="connsiteY84" fmla="*/ 178607 h 411326"/>
              <a:gd name="connsiteX85" fmla="*/ 355429 w 609198"/>
              <a:gd name="connsiteY85" fmla="*/ 115212 h 411326"/>
              <a:gd name="connsiteX86" fmla="*/ 372953 w 609198"/>
              <a:gd name="connsiteY86" fmla="*/ 104155 h 411326"/>
              <a:gd name="connsiteX87" fmla="*/ 101076 w 609198"/>
              <a:gd name="connsiteY87" fmla="*/ 84255 h 411326"/>
              <a:gd name="connsiteX88" fmla="*/ 150084 w 609198"/>
              <a:gd name="connsiteY88" fmla="*/ 133228 h 411326"/>
              <a:gd name="connsiteX89" fmla="*/ 101076 w 609198"/>
              <a:gd name="connsiteY89" fmla="*/ 182201 h 411326"/>
              <a:gd name="connsiteX90" fmla="*/ 52068 w 609198"/>
              <a:gd name="connsiteY90" fmla="*/ 133228 h 411326"/>
              <a:gd name="connsiteX91" fmla="*/ 101076 w 609198"/>
              <a:gd name="connsiteY91" fmla="*/ 84255 h 411326"/>
              <a:gd name="connsiteX92" fmla="*/ 253956 w 609198"/>
              <a:gd name="connsiteY92" fmla="*/ 40716 h 411326"/>
              <a:gd name="connsiteX93" fmla="*/ 302929 w 609198"/>
              <a:gd name="connsiteY93" fmla="*/ 89653 h 411326"/>
              <a:gd name="connsiteX94" fmla="*/ 253956 w 609198"/>
              <a:gd name="connsiteY94" fmla="*/ 138590 h 411326"/>
              <a:gd name="connsiteX95" fmla="*/ 204983 w 609198"/>
              <a:gd name="connsiteY95" fmla="*/ 89653 h 411326"/>
              <a:gd name="connsiteX96" fmla="*/ 253956 w 609198"/>
              <a:gd name="connsiteY96" fmla="*/ 40716 h 411326"/>
              <a:gd name="connsiteX97" fmla="*/ 407929 w 609198"/>
              <a:gd name="connsiteY97" fmla="*/ 0 h 411326"/>
              <a:gd name="connsiteX98" fmla="*/ 456972 w 609198"/>
              <a:gd name="connsiteY98" fmla="*/ 48937 h 411326"/>
              <a:gd name="connsiteX99" fmla="*/ 407929 w 609198"/>
              <a:gd name="connsiteY99" fmla="*/ 97874 h 411326"/>
              <a:gd name="connsiteX100" fmla="*/ 358886 w 609198"/>
              <a:gd name="connsiteY100" fmla="*/ 48937 h 411326"/>
              <a:gd name="connsiteX101" fmla="*/ 407929 w 609198"/>
              <a:gd name="connsiteY101" fmla="*/ 0 h 41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09198" h="411326">
                <a:moveTo>
                  <a:pt x="591566" y="184126"/>
                </a:moveTo>
                <a:cubicBezTo>
                  <a:pt x="597620" y="182694"/>
                  <a:pt x="603435" y="184603"/>
                  <a:pt x="606621" y="188979"/>
                </a:cubicBezTo>
                <a:cubicBezTo>
                  <a:pt x="609329" y="192558"/>
                  <a:pt x="609887" y="197252"/>
                  <a:pt x="608373" y="202184"/>
                </a:cubicBezTo>
                <a:lnTo>
                  <a:pt x="591088" y="256916"/>
                </a:lnTo>
                <a:cubicBezTo>
                  <a:pt x="589017" y="263439"/>
                  <a:pt x="583998" y="267496"/>
                  <a:pt x="577865" y="267496"/>
                </a:cubicBezTo>
                <a:cubicBezTo>
                  <a:pt x="573882" y="267496"/>
                  <a:pt x="570058" y="265667"/>
                  <a:pt x="566951" y="262325"/>
                </a:cubicBezTo>
                <a:lnTo>
                  <a:pt x="556915" y="251506"/>
                </a:lnTo>
                <a:lnTo>
                  <a:pt x="482913" y="316500"/>
                </a:lnTo>
                <a:cubicBezTo>
                  <a:pt x="477974" y="320876"/>
                  <a:pt x="469928" y="324137"/>
                  <a:pt x="463396" y="324455"/>
                </a:cubicBezTo>
                <a:lnTo>
                  <a:pt x="339369" y="330342"/>
                </a:lnTo>
                <a:cubicBezTo>
                  <a:pt x="337776" y="330422"/>
                  <a:pt x="334192" y="331456"/>
                  <a:pt x="332837" y="332251"/>
                </a:cubicBezTo>
                <a:lnTo>
                  <a:pt x="199172" y="406473"/>
                </a:lnTo>
                <a:cubicBezTo>
                  <a:pt x="193994" y="409337"/>
                  <a:pt x="186347" y="411326"/>
                  <a:pt x="180452" y="411326"/>
                </a:cubicBezTo>
                <a:lnTo>
                  <a:pt x="43839" y="411326"/>
                </a:lnTo>
                <a:cubicBezTo>
                  <a:pt x="36511" y="411326"/>
                  <a:pt x="30616" y="405439"/>
                  <a:pt x="30616" y="398200"/>
                </a:cubicBezTo>
                <a:cubicBezTo>
                  <a:pt x="30616" y="390961"/>
                  <a:pt x="36511" y="385074"/>
                  <a:pt x="43839" y="385074"/>
                </a:cubicBezTo>
                <a:lnTo>
                  <a:pt x="180452" y="385074"/>
                </a:lnTo>
                <a:cubicBezTo>
                  <a:pt x="181806" y="385074"/>
                  <a:pt x="185152" y="384199"/>
                  <a:pt x="186347" y="383483"/>
                </a:cubicBezTo>
                <a:lnTo>
                  <a:pt x="320013" y="309261"/>
                </a:lnTo>
                <a:cubicBezTo>
                  <a:pt x="325031" y="306556"/>
                  <a:pt x="332439" y="304408"/>
                  <a:pt x="338095" y="304170"/>
                </a:cubicBezTo>
                <a:lnTo>
                  <a:pt x="462122" y="298203"/>
                </a:lnTo>
                <a:cubicBezTo>
                  <a:pt x="462919" y="298124"/>
                  <a:pt x="464910" y="297328"/>
                  <a:pt x="465627" y="296771"/>
                </a:cubicBezTo>
                <a:lnTo>
                  <a:pt x="538992" y="232255"/>
                </a:lnTo>
                <a:lnTo>
                  <a:pt x="528397" y="220799"/>
                </a:lnTo>
                <a:cubicBezTo>
                  <a:pt x="524494" y="216663"/>
                  <a:pt x="523140" y="211571"/>
                  <a:pt x="524653" y="206798"/>
                </a:cubicBezTo>
                <a:cubicBezTo>
                  <a:pt x="526087" y="201946"/>
                  <a:pt x="530070" y="198525"/>
                  <a:pt x="535646" y="197172"/>
                </a:cubicBezTo>
                <a:close/>
                <a:moveTo>
                  <a:pt x="372953" y="104155"/>
                </a:moveTo>
                <a:cubicBezTo>
                  <a:pt x="373033" y="104155"/>
                  <a:pt x="445600" y="104155"/>
                  <a:pt x="446078" y="104155"/>
                </a:cubicBezTo>
                <a:cubicBezTo>
                  <a:pt x="453804" y="104155"/>
                  <a:pt x="460814" y="108371"/>
                  <a:pt x="464399" y="115212"/>
                </a:cubicBezTo>
                <a:lnTo>
                  <a:pt x="510679" y="203902"/>
                </a:lnTo>
                <a:cubicBezTo>
                  <a:pt x="513228" y="208754"/>
                  <a:pt x="513706" y="214322"/>
                  <a:pt x="512113" y="219572"/>
                </a:cubicBezTo>
                <a:cubicBezTo>
                  <a:pt x="510440" y="224822"/>
                  <a:pt x="506856" y="229117"/>
                  <a:pt x="501917" y="231663"/>
                </a:cubicBezTo>
                <a:cubicBezTo>
                  <a:pt x="499447" y="232935"/>
                  <a:pt x="496739" y="233731"/>
                  <a:pt x="493951" y="233890"/>
                </a:cubicBezTo>
                <a:cubicBezTo>
                  <a:pt x="493394" y="233969"/>
                  <a:pt x="492916" y="233969"/>
                  <a:pt x="492438" y="233969"/>
                </a:cubicBezTo>
                <a:cubicBezTo>
                  <a:pt x="484711" y="233969"/>
                  <a:pt x="477701" y="229754"/>
                  <a:pt x="474117" y="222913"/>
                </a:cubicBezTo>
                <a:lnTo>
                  <a:pt x="459540" y="194914"/>
                </a:lnTo>
                <a:lnTo>
                  <a:pt x="459540" y="246617"/>
                </a:lnTo>
                <a:cubicBezTo>
                  <a:pt x="459540" y="252264"/>
                  <a:pt x="454999" y="256798"/>
                  <a:pt x="449344" y="256798"/>
                </a:cubicBezTo>
                <a:lnTo>
                  <a:pt x="369209" y="256798"/>
                </a:lnTo>
                <a:cubicBezTo>
                  <a:pt x="363633" y="256798"/>
                  <a:pt x="359093" y="252264"/>
                  <a:pt x="359093" y="246617"/>
                </a:cubicBezTo>
                <a:lnTo>
                  <a:pt x="359093" y="197300"/>
                </a:lnTo>
                <a:lnTo>
                  <a:pt x="345711" y="222913"/>
                </a:lnTo>
                <a:cubicBezTo>
                  <a:pt x="345631" y="222992"/>
                  <a:pt x="345631" y="223072"/>
                  <a:pt x="345551" y="223152"/>
                </a:cubicBezTo>
                <a:lnTo>
                  <a:pt x="356783" y="244549"/>
                </a:lnTo>
                <a:cubicBezTo>
                  <a:pt x="359332" y="249401"/>
                  <a:pt x="359810" y="254969"/>
                  <a:pt x="358137" y="260219"/>
                </a:cubicBezTo>
                <a:cubicBezTo>
                  <a:pt x="356464" y="265469"/>
                  <a:pt x="352880" y="269764"/>
                  <a:pt x="348021" y="272309"/>
                </a:cubicBezTo>
                <a:cubicBezTo>
                  <a:pt x="345472" y="273661"/>
                  <a:pt x="342763" y="274377"/>
                  <a:pt x="339975" y="274616"/>
                </a:cubicBezTo>
                <a:cubicBezTo>
                  <a:pt x="339497" y="274616"/>
                  <a:pt x="339020" y="274616"/>
                  <a:pt x="338462" y="274616"/>
                </a:cubicBezTo>
                <a:cubicBezTo>
                  <a:pt x="330735" y="274616"/>
                  <a:pt x="323805" y="270400"/>
                  <a:pt x="320221" y="263559"/>
                </a:cubicBezTo>
                <a:lnTo>
                  <a:pt x="305564" y="235560"/>
                </a:lnTo>
                <a:lnTo>
                  <a:pt x="305564" y="287343"/>
                </a:lnTo>
                <a:cubicBezTo>
                  <a:pt x="305564" y="292911"/>
                  <a:pt x="301023" y="297445"/>
                  <a:pt x="295447" y="297445"/>
                </a:cubicBezTo>
                <a:lnTo>
                  <a:pt x="215313" y="297445"/>
                </a:lnTo>
                <a:cubicBezTo>
                  <a:pt x="209658" y="297445"/>
                  <a:pt x="205117" y="292911"/>
                  <a:pt x="205117" y="287343"/>
                </a:cubicBezTo>
                <a:lnTo>
                  <a:pt x="205117" y="237947"/>
                </a:lnTo>
                <a:lnTo>
                  <a:pt x="191735" y="263559"/>
                </a:lnTo>
                <a:cubicBezTo>
                  <a:pt x="191655" y="263798"/>
                  <a:pt x="191496" y="264037"/>
                  <a:pt x="191416" y="264196"/>
                </a:cubicBezTo>
                <a:lnTo>
                  <a:pt x="203922" y="288218"/>
                </a:lnTo>
                <a:cubicBezTo>
                  <a:pt x="206471" y="293070"/>
                  <a:pt x="206949" y="298638"/>
                  <a:pt x="205276" y="303888"/>
                </a:cubicBezTo>
                <a:cubicBezTo>
                  <a:pt x="203604" y="309138"/>
                  <a:pt x="200019" y="313433"/>
                  <a:pt x="195160" y="315978"/>
                </a:cubicBezTo>
                <a:cubicBezTo>
                  <a:pt x="192611" y="317251"/>
                  <a:pt x="189903" y="318047"/>
                  <a:pt x="187115" y="318206"/>
                </a:cubicBezTo>
                <a:cubicBezTo>
                  <a:pt x="186637" y="318285"/>
                  <a:pt x="186159" y="318285"/>
                  <a:pt x="185601" y="318285"/>
                </a:cubicBezTo>
                <a:cubicBezTo>
                  <a:pt x="177954" y="318285"/>
                  <a:pt x="170945" y="314069"/>
                  <a:pt x="167360" y="307229"/>
                </a:cubicBezTo>
                <a:lnTo>
                  <a:pt x="152703" y="279229"/>
                </a:lnTo>
                <a:lnTo>
                  <a:pt x="152703" y="330933"/>
                </a:lnTo>
                <a:cubicBezTo>
                  <a:pt x="152703" y="336580"/>
                  <a:pt x="148163" y="341114"/>
                  <a:pt x="142587" y="341114"/>
                </a:cubicBezTo>
                <a:lnTo>
                  <a:pt x="62453" y="341114"/>
                </a:lnTo>
                <a:cubicBezTo>
                  <a:pt x="56877" y="341114"/>
                  <a:pt x="52257" y="336580"/>
                  <a:pt x="52257" y="330933"/>
                </a:cubicBezTo>
                <a:lnTo>
                  <a:pt x="52257" y="281616"/>
                </a:lnTo>
                <a:lnTo>
                  <a:pt x="38874" y="307229"/>
                </a:lnTo>
                <a:cubicBezTo>
                  <a:pt x="35369" y="314069"/>
                  <a:pt x="28360" y="318285"/>
                  <a:pt x="20633" y="318285"/>
                </a:cubicBezTo>
                <a:cubicBezTo>
                  <a:pt x="20155" y="318285"/>
                  <a:pt x="19597" y="318285"/>
                  <a:pt x="19119" y="318206"/>
                </a:cubicBezTo>
                <a:cubicBezTo>
                  <a:pt x="16331" y="318047"/>
                  <a:pt x="13623" y="317251"/>
                  <a:pt x="11074" y="315978"/>
                </a:cubicBezTo>
                <a:cubicBezTo>
                  <a:pt x="6215" y="313433"/>
                  <a:pt x="2631" y="309138"/>
                  <a:pt x="958" y="303888"/>
                </a:cubicBezTo>
                <a:cubicBezTo>
                  <a:pt x="-715" y="298638"/>
                  <a:pt x="-157" y="293070"/>
                  <a:pt x="2312" y="288218"/>
                </a:cubicBezTo>
                <a:lnTo>
                  <a:pt x="48672" y="199527"/>
                </a:lnTo>
                <a:cubicBezTo>
                  <a:pt x="52097" y="192925"/>
                  <a:pt x="58549" y="188471"/>
                  <a:pt x="66117" y="188471"/>
                </a:cubicBezTo>
                <a:cubicBezTo>
                  <a:pt x="66196" y="188471"/>
                  <a:pt x="138843" y="188471"/>
                  <a:pt x="139321" y="188471"/>
                </a:cubicBezTo>
                <a:cubicBezTo>
                  <a:pt x="147366" y="188471"/>
                  <a:pt x="154057" y="192687"/>
                  <a:pt x="157562" y="199527"/>
                </a:cubicBezTo>
                <a:lnTo>
                  <a:pt x="168157" y="219731"/>
                </a:lnTo>
                <a:lnTo>
                  <a:pt x="201533" y="155938"/>
                </a:lnTo>
                <a:cubicBezTo>
                  <a:pt x="204958" y="149336"/>
                  <a:pt x="211012" y="144881"/>
                  <a:pt x="218977" y="144881"/>
                </a:cubicBezTo>
                <a:cubicBezTo>
                  <a:pt x="219057" y="144881"/>
                  <a:pt x="291704" y="144802"/>
                  <a:pt x="292182" y="144802"/>
                </a:cubicBezTo>
                <a:cubicBezTo>
                  <a:pt x="299908" y="144802"/>
                  <a:pt x="306918" y="149097"/>
                  <a:pt x="310423" y="155938"/>
                </a:cubicBezTo>
                <a:lnTo>
                  <a:pt x="322292" y="178607"/>
                </a:lnTo>
                <a:lnTo>
                  <a:pt x="355429" y="115212"/>
                </a:lnTo>
                <a:cubicBezTo>
                  <a:pt x="358854" y="108609"/>
                  <a:pt x="364350" y="104155"/>
                  <a:pt x="372953" y="104155"/>
                </a:cubicBezTo>
                <a:close/>
                <a:moveTo>
                  <a:pt x="101076" y="84255"/>
                </a:moveTo>
                <a:cubicBezTo>
                  <a:pt x="128142" y="84255"/>
                  <a:pt x="150084" y="106181"/>
                  <a:pt x="150084" y="133228"/>
                </a:cubicBezTo>
                <a:cubicBezTo>
                  <a:pt x="150084" y="160275"/>
                  <a:pt x="128142" y="182201"/>
                  <a:pt x="101076" y="182201"/>
                </a:cubicBezTo>
                <a:cubicBezTo>
                  <a:pt x="74010" y="182201"/>
                  <a:pt x="52068" y="160275"/>
                  <a:pt x="52068" y="133228"/>
                </a:cubicBezTo>
                <a:cubicBezTo>
                  <a:pt x="52068" y="106181"/>
                  <a:pt x="74010" y="84255"/>
                  <a:pt x="101076" y="84255"/>
                </a:cubicBezTo>
                <a:close/>
                <a:moveTo>
                  <a:pt x="253956" y="40716"/>
                </a:moveTo>
                <a:cubicBezTo>
                  <a:pt x="281003" y="40716"/>
                  <a:pt x="302929" y="62626"/>
                  <a:pt x="302929" y="89653"/>
                </a:cubicBezTo>
                <a:cubicBezTo>
                  <a:pt x="302929" y="116680"/>
                  <a:pt x="281003" y="138590"/>
                  <a:pt x="253956" y="138590"/>
                </a:cubicBezTo>
                <a:cubicBezTo>
                  <a:pt x="226909" y="138590"/>
                  <a:pt x="204983" y="116680"/>
                  <a:pt x="204983" y="89653"/>
                </a:cubicBezTo>
                <a:cubicBezTo>
                  <a:pt x="204983" y="62626"/>
                  <a:pt x="226909" y="40716"/>
                  <a:pt x="253956" y="40716"/>
                </a:cubicBezTo>
                <a:close/>
                <a:moveTo>
                  <a:pt x="407929" y="0"/>
                </a:moveTo>
                <a:cubicBezTo>
                  <a:pt x="435015" y="0"/>
                  <a:pt x="456972" y="21910"/>
                  <a:pt x="456972" y="48937"/>
                </a:cubicBezTo>
                <a:cubicBezTo>
                  <a:pt x="456972" y="75964"/>
                  <a:pt x="435015" y="97874"/>
                  <a:pt x="407929" y="97874"/>
                </a:cubicBezTo>
                <a:cubicBezTo>
                  <a:pt x="380843" y="97874"/>
                  <a:pt x="358886" y="75964"/>
                  <a:pt x="358886" y="48937"/>
                </a:cubicBezTo>
                <a:cubicBezTo>
                  <a:pt x="358886" y="21910"/>
                  <a:pt x="380843" y="0"/>
                  <a:pt x="4079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3478F42-DC44-4431-B236-B1016B3F9160}"/>
              </a:ext>
            </a:extLst>
          </p:cNvPr>
          <p:cNvSpPr txBox="1"/>
          <p:nvPr/>
        </p:nvSpPr>
        <p:spPr>
          <a:xfrm>
            <a:off x="8098523" y="2936307"/>
            <a:ext cx="3211208" cy="833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algn="ctr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algn="ctr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3018A3D-6A11-4CDB-B254-844BC4B0ECDD}"/>
              </a:ext>
            </a:extLst>
          </p:cNvPr>
          <p:cNvSpPr txBox="1"/>
          <p:nvPr/>
        </p:nvSpPr>
        <p:spPr>
          <a:xfrm>
            <a:off x="437398" y="5350797"/>
            <a:ext cx="3211208" cy="833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algn="ctr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algn="ctr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8B094B1-810E-4D76-9B4A-A1EA0A6C7DDE}"/>
              </a:ext>
            </a:extLst>
          </p:cNvPr>
          <p:cNvSpPr txBox="1"/>
          <p:nvPr/>
        </p:nvSpPr>
        <p:spPr>
          <a:xfrm>
            <a:off x="8098523" y="5351363"/>
            <a:ext cx="3211208" cy="833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algn="ctr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algn="ctr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</p:spTree>
    <p:extLst>
      <p:ext uri="{BB962C8B-B14F-4D97-AF65-F5344CB8AC3E}">
        <p14:creationId xmlns:p14="http://schemas.microsoft.com/office/powerpoint/2010/main" val="105197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>
            <a:extLst>
              <a:ext uri="{FF2B5EF4-FFF2-40B4-BE49-F238E27FC236}">
                <a16:creationId xmlns:a16="http://schemas.microsoft.com/office/drawing/2014/main" id="{974CD8DF-CD36-4E7E-9FAB-61B06D58C5D9}"/>
              </a:ext>
            </a:extLst>
          </p:cNvPr>
          <p:cNvSpPr txBox="1"/>
          <p:nvPr/>
        </p:nvSpPr>
        <p:spPr bwMode="auto">
          <a:xfrm>
            <a:off x="405282" y="569101"/>
            <a:ext cx="11062648" cy="279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5165" tIns="52583" rIns="105165" bIns="52583" numCol="1" rtlCol="0" anchor="ctr" anchorCtr="0" compatLnSpc="1">
            <a:noAutofit/>
          </a:bodyPr>
          <a:lstStyle>
            <a:lvl1pPr algn="l" defTabSz="1087755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52578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05156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57734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10312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i="1" u="sng" dirty="0">
                <a:solidFill>
                  <a:schemeClr val="tx1">
                    <a:lumMod val="50000"/>
                  </a:schemeClr>
                </a:solidFill>
              </a:rPr>
              <a:t>规划</a:t>
            </a:r>
            <a:r>
              <a:rPr lang="en-US" altLang="zh-CN" b="1" i="1" u="sng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zh-CN" altLang="en-US" b="1" i="1" u="sng" dirty="0">
                <a:solidFill>
                  <a:schemeClr val="tx1">
                    <a:lumMod val="50000"/>
                  </a:schemeClr>
                </a:solidFill>
              </a:rPr>
              <a:t>未来规划</a:t>
            </a:r>
            <a:r>
              <a:rPr lang="en-US" altLang="zh-CN" b="1" i="1" u="sng" dirty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zh-CN" altLang="en-US" b="1" i="1" u="sng" dirty="0">
                <a:solidFill>
                  <a:schemeClr val="tx1">
                    <a:lumMod val="50000"/>
                  </a:schemeClr>
                </a:solidFill>
              </a:rPr>
              <a:t>展望</a:t>
            </a:r>
            <a:endParaRPr lang="en-US" altLang="zh-CN" b="1" u="sng" dirty="0">
              <a:solidFill>
                <a:srgbClr val="00B0F0"/>
              </a:solidFill>
            </a:endParaRPr>
          </a:p>
        </p:txBody>
      </p:sp>
      <p:sp>
        <p:nvSpPr>
          <p:cNvPr id="4" name="Freeform 66">
            <a:extLst>
              <a:ext uri="{FF2B5EF4-FFF2-40B4-BE49-F238E27FC236}">
                <a16:creationId xmlns:a16="http://schemas.microsoft.com/office/drawing/2014/main" id="{BC29C72E-C724-44D4-A2A9-3CF96DA210DA}"/>
              </a:ext>
            </a:extLst>
          </p:cNvPr>
          <p:cNvSpPr>
            <a:spLocks noEditPoints="1"/>
          </p:cNvSpPr>
          <p:nvPr/>
        </p:nvSpPr>
        <p:spPr>
          <a:xfrm>
            <a:off x="290610" y="4528971"/>
            <a:ext cx="11737304" cy="1986656"/>
          </a:xfrm>
          <a:custGeom>
            <a:avLst/>
            <a:gdLst/>
            <a:ahLst/>
            <a:cxnLst>
              <a:cxn ang="0">
                <a:pos x="5565014" y="1967031"/>
              </a:cxn>
              <a:cxn ang="0">
                <a:pos x="3582121" y="1263769"/>
              </a:cxn>
              <a:cxn ang="0">
                <a:pos x="2436383" y="1954258"/>
              </a:cxn>
              <a:cxn ang="0">
                <a:pos x="1886789" y="2155620"/>
              </a:cxn>
              <a:cxn ang="0">
                <a:pos x="1593973" y="2292365"/>
              </a:cxn>
              <a:cxn ang="0">
                <a:pos x="1324431" y="2447143"/>
              </a:cxn>
              <a:cxn ang="0">
                <a:pos x="1163758" y="2526786"/>
              </a:cxn>
              <a:cxn ang="0">
                <a:pos x="666721" y="2598916"/>
              </a:cxn>
              <a:cxn ang="0">
                <a:pos x="447484" y="2702602"/>
              </a:cxn>
              <a:cxn ang="0">
                <a:pos x="153166" y="2767969"/>
              </a:cxn>
              <a:cxn ang="0">
                <a:pos x="0" y="2798774"/>
              </a:cxn>
              <a:cxn ang="0">
                <a:pos x="3868181" y="2487716"/>
              </a:cxn>
              <a:cxn ang="0">
                <a:pos x="4688817" y="1717583"/>
              </a:cxn>
              <a:cxn ang="0">
                <a:pos x="5738452" y="2142847"/>
              </a:cxn>
              <a:cxn ang="0">
                <a:pos x="5923902" y="2142847"/>
              </a:cxn>
              <a:cxn ang="0">
                <a:pos x="8089242" y="2808542"/>
              </a:cxn>
              <a:cxn ang="0">
                <a:pos x="7518626" y="1528995"/>
              </a:cxn>
              <a:cxn ang="0">
                <a:pos x="5677636" y="255459"/>
              </a:cxn>
              <a:cxn ang="0">
                <a:pos x="2925161" y="2474943"/>
              </a:cxn>
              <a:cxn ang="0">
                <a:pos x="3433461" y="2368251"/>
              </a:cxn>
              <a:cxn ang="0">
                <a:pos x="2149573" y="2526786"/>
              </a:cxn>
              <a:cxn ang="0">
                <a:pos x="2520474" y="2807039"/>
              </a:cxn>
              <a:cxn ang="0">
                <a:pos x="2630092" y="2807039"/>
              </a:cxn>
              <a:cxn ang="0">
                <a:pos x="2039955" y="2390041"/>
              </a:cxn>
              <a:cxn ang="0">
                <a:pos x="1728368" y="2540310"/>
              </a:cxn>
              <a:cxn ang="0">
                <a:pos x="1964123" y="2807039"/>
              </a:cxn>
              <a:cxn ang="0">
                <a:pos x="1425040" y="2650759"/>
              </a:cxn>
              <a:cxn ang="0">
                <a:pos x="1610491" y="2807039"/>
              </a:cxn>
              <a:cxn ang="0">
                <a:pos x="1728368" y="2787504"/>
              </a:cxn>
              <a:cxn ang="0">
                <a:pos x="1728368" y="2592153"/>
              </a:cxn>
              <a:cxn ang="0">
                <a:pos x="2115787" y="2787504"/>
              </a:cxn>
              <a:cxn ang="0">
                <a:pos x="1425040" y="2487716"/>
              </a:cxn>
              <a:cxn ang="0">
                <a:pos x="1189285" y="2709364"/>
              </a:cxn>
              <a:cxn ang="0">
                <a:pos x="1189285" y="2709364"/>
              </a:cxn>
              <a:cxn ang="0">
                <a:pos x="1849999" y="2420095"/>
              </a:cxn>
              <a:cxn ang="0">
                <a:pos x="1298904" y="2677056"/>
              </a:cxn>
              <a:cxn ang="0">
                <a:pos x="1349208" y="2807039"/>
              </a:cxn>
              <a:cxn ang="0">
                <a:pos x="1298904" y="2677056"/>
              </a:cxn>
              <a:cxn ang="0">
                <a:pos x="1020353" y="2735661"/>
              </a:cxn>
              <a:cxn ang="0">
                <a:pos x="1020353" y="2735661"/>
              </a:cxn>
              <a:cxn ang="0">
                <a:pos x="1163758" y="2709364"/>
              </a:cxn>
              <a:cxn ang="0">
                <a:pos x="1391254" y="2618451"/>
              </a:cxn>
              <a:cxn ang="0">
                <a:pos x="2546002" y="2546321"/>
              </a:cxn>
              <a:cxn ang="0">
                <a:pos x="852171" y="2801028"/>
              </a:cxn>
              <a:cxn ang="0">
                <a:pos x="1652536" y="2787504"/>
              </a:cxn>
              <a:cxn ang="0">
                <a:pos x="944521" y="2801028"/>
              </a:cxn>
              <a:cxn ang="0">
                <a:pos x="1189285" y="2546321"/>
              </a:cxn>
              <a:cxn ang="0">
                <a:pos x="1425040" y="2787504"/>
              </a:cxn>
              <a:cxn ang="0">
                <a:pos x="1425040" y="2787504"/>
              </a:cxn>
              <a:cxn ang="0">
                <a:pos x="961789" y="2801028"/>
              </a:cxn>
              <a:cxn ang="0">
                <a:pos x="726035" y="2801028"/>
              </a:cxn>
              <a:cxn ang="0">
                <a:pos x="656960" y="2800277"/>
              </a:cxn>
              <a:cxn ang="0">
                <a:pos x="523316" y="2781493"/>
              </a:cxn>
              <a:cxn ang="0">
                <a:pos x="523316" y="2781493"/>
              </a:cxn>
              <a:cxn ang="0">
                <a:pos x="1096185" y="2593656"/>
              </a:cxn>
              <a:cxn ang="0">
                <a:pos x="608157" y="2774731"/>
              </a:cxn>
              <a:cxn ang="0">
                <a:pos x="616416" y="2722137"/>
              </a:cxn>
            </a:cxnLst>
            <a:rect l="0" t="0" r="0" b="0"/>
            <a:pathLst>
              <a:path w="10999" h="3744">
                <a:moveTo>
                  <a:pt x="7016" y="19"/>
                </a:moveTo>
                <a:lnTo>
                  <a:pt x="7015" y="581"/>
                </a:lnTo>
                <a:cubicBezTo>
                  <a:pt x="7015" y="626"/>
                  <a:pt x="7419" y="799"/>
                  <a:pt x="7419" y="841"/>
                </a:cubicBezTo>
                <a:lnTo>
                  <a:pt x="7419" y="2609"/>
                </a:lnTo>
                <a:lnTo>
                  <a:pt x="7412" y="2618"/>
                </a:lnTo>
                <a:lnTo>
                  <a:pt x="4662" y="1197"/>
                </a:lnTo>
                <a:lnTo>
                  <a:pt x="4670" y="1187"/>
                </a:lnTo>
                <a:cubicBezTo>
                  <a:pt x="4646" y="1197"/>
                  <a:pt x="4614" y="1203"/>
                  <a:pt x="4614" y="1231"/>
                </a:cubicBezTo>
                <a:lnTo>
                  <a:pt x="4614" y="1621"/>
                </a:lnTo>
                <a:cubicBezTo>
                  <a:pt x="4676" y="1632"/>
                  <a:pt x="4719" y="1661"/>
                  <a:pt x="4771" y="1682"/>
                </a:cubicBezTo>
                <a:cubicBezTo>
                  <a:pt x="4819" y="1701"/>
                  <a:pt x="4905" y="1712"/>
                  <a:pt x="4905" y="1768"/>
                </a:cubicBezTo>
                <a:lnTo>
                  <a:pt x="4905" y="3173"/>
                </a:lnTo>
                <a:cubicBezTo>
                  <a:pt x="4851" y="3169"/>
                  <a:pt x="4181" y="2919"/>
                  <a:pt x="4082" y="2881"/>
                </a:cubicBezTo>
                <a:cubicBezTo>
                  <a:pt x="4003" y="2850"/>
                  <a:pt x="3284" y="2575"/>
                  <a:pt x="3267" y="2575"/>
                </a:cubicBezTo>
                <a:cubicBezTo>
                  <a:pt x="3251" y="2575"/>
                  <a:pt x="3245" y="2586"/>
                  <a:pt x="3245" y="2601"/>
                </a:cubicBezTo>
                <a:lnTo>
                  <a:pt x="3245" y="2774"/>
                </a:lnTo>
                <a:cubicBezTo>
                  <a:pt x="3287" y="2781"/>
                  <a:pt x="3413" y="2808"/>
                  <a:pt x="3413" y="2843"/>
                </a:cubicBezTo>
                <a:lnTo>
                  <a:pt x="3413" y="3103"/>
                </a:lnTo>
                <a:cubicBezTo>
                  <a:pt x="3244" y="3092"/>
                  <a:pt x="2662" y="2843"/>
                  <a:pt x="2549" y="2843"/>
                </a:cubicBezTo>
                <a:cubicBezTo>
                  <a:pt x="2525" y="2843"/>
                  <a:pt x="2513" y="2850"/>
                  <a:pt x="2513" y="2869"/>
                </a:cubicBezTo>
                <a:lnTo>
                  <a:pt x="2526" y="2999"/>
                </a:lnTo>
                <a:cubicBezTo>
                  <a:pt x="2566" y="3002"/>
                  <a:pt x="2650" y="3011"/>
                  <a:pt x="2650" y="3043"/>
                </a:cubicBezTo>
                <a:lnTo>
                  <a:pt x="2650" y="3155"/>
                </a:lnTo>
                <a:cubicBezTo>
                  <a:pt x="2591" y="3154"/>
                  <a:pt x="2442" y="3106"/>
                  <a:pt x="2376" y="3089"/>
                </a:cubicBezTo>
                <a:cubicBezTo>
                  <a:pt x="2322" y="3075"/>
                  <a:pt x="2123" y="3000"/>
                  <a:pt x="2123" y="3051"/>
                </a:cubicBezTo>
                <a:lnTo>
                  <a:pt x="2123" y="3138"/>
                </a:lnTo>
                <a:cubicBezTo>
                  <a:pt x="2123" y="3190"/>
                  <a:pt x="2235" y="3147"/>
                  <a:pt x="2235" y="3199"/>
                </a:cubicBezTo>
                <a:lnTo>
                  <a:pt x="2233" y="3237"/>
                </a:lnTo>
                <a:lnTo>
                  <a:pt x="1763" y="3147"/>
                </a:lnTo>
                <a:lnTo>
                  <a:pt x="1764" y="3257"/>
                </a:lnTo>
                <a:lnTo>
                  <a:pt x="1853" y="3268"/>
                </a:lnTo>
                <a:lnTo>
                  <a:pt x="1853" y="3320"/>
                </a:lnTo>
                <a:cubicBezTo>
                  <a:pt x="1773" y="3319"/>
                  <a:pt x="1472" y="3231"/>
                  <a:pt x="1472" y="3285"/>
                </a:cubicBezTo>
                <a:lnTo>
                  <a:pt x="1472" y="3353"/>
                </a:lnTo>
                <a:lnTo>
                  <a:pt x="1550" y="3363"/>
                </a:lnTo>
                <a:cubicBezTo>
                  <a:pt x="1506" y="3410"/>
                  <a:pt x="1258" y="3293"/>
                  <a:pt x="1258" y="3363"/>
                </a:cubicBezTo>
                <a:lnTo>
                  <a:pt x="1258" y="3433"/>
                </a:lnTo>
                <a:cubicBezTo>
                  <a:pt x="1194" y="3432"/>
                  <a:pt x="1068" y="3385"/>
                  <a:pt x="1068" y="3433"/>
                </a:cubicBezTo>
                <a:lnTo>
                  <a:pt x="1067" y="3479"/>
                </a:lnTo>
                <a:lnTo>
                  <a:pt x="888" y="3459"/>
                </a:lnTo>
                <a:lnTo>
                  <a:pt x="888" y="3520"/>
                </a:lnTo>
                <a:lnTo>
                  <a:pt x="742" y="3502"/>
                </a:lnTo>
                <a:lnTo>
                  <a:pt x="742" y="3554"/>
                </a:lnTo>
                <a:cubicBezTo>
                  <a:pt x="678" y="3554"/>
                  <a:pt x="596" y="3521"/>
                  <a:pt x="596" y="3563"/>
                </a:cubicBezTo>
                <a:lnTo>
                  <a:pt x="596" y="3597"/>
                </a:lnTo>
                <a:cubicBezTo>
                  <a:pt x="508" y="3596"/>
                  <a:pt x="453" y="3547"/>
                  <a:pt x="450" y="3625"/>
                </a:cubicBezTo>
                <a:lnTo>
                  <a:pt x="327" y="3615"/>
                </a:lnTo>
                <a:lnTo>
                  <a:pt x="327" y="3659"/>
                </a:lnTo>
                <a:lnTo>
                  <a:pt x="204" y="3649"/>
                </a:lnTo>
                <a:lnTo>
                  <a:pt x="204" y="3684"/>
                </a:lnTo>
                <a:lnTo>
                  <a:pt x="159" y="3684"/>
                </a:lnTo>
                <a:cubicBezTo>
                  <a:pt x="128" y="3684"/>
                  <a:pt x="128" y="3680"/>
                  <a:pt x="101" y="3675"/>
                </a:cubicBezTo>
                <a:lnTo>
                  <a:pt x="91" y="3712"/>
                </a:lnTo>
                <a:lnTo>
                  <a:pt x="13" y="3702"/>
                </a:lnTo>
                <a:cubicBezTo>
                  <a:pt x="8" y="3714"/>
                  <a:pt x="9" y="3722"/>
                  <a:pt x="0" y="3725"/>
                </a:cubicBezTo>
                <a:lnTo>
                  <a:pt x="0" y="3738"/>
                </a:lnTo>
                <a:lnTo>
                  <a:pt x="5430" y="3738"/>
                </a:lnTo>
                <a:lnTo>
                  <a:pt x="5119" y="3734"/>
                </a:lnTo>
                <a:lnTo>
                  <a:pt x="5119" y="3311"/>
                </a:lnTo>
                <a:lnTo>
                  <a:pt x="5152" y="3311"/>
                </a:lnTo>
                <a:lnTo>
                  <a:pt x="5152" y="3268"/>
                </a:lnTo>
                <a:lnTo>
                  <a:pt x="5063" y="3242"/>
                </a:lnTo>
                <a:lnTo>
                  <a:pt x="5063" y="1803"/>
                </a:lnTo>
                <a:cubicBezTo>
                  <a:pt x="5167" y="1824"/>
                  <a:pt x="5531" y="1997"/>
                  <a:pt x="5657" y="2046"/>
                </a:cubicBezTo>
                <a:cubicBezTo>
                  <a:pt x="5855" y="2122"/>
                  <a:pt x="6045" y="2209"/>
                  <a:pt x="6245" y="2286"/>
                </a:cubicBezTo>
                <a:cubicBezTo>
                  <a:pt x="6452" y="2365"/>
                  <a:pt x="6637" y="2446"/>
                  <a:pt x="6843" y="2525"/>
                </a:cubicBezTo>
                <a:cubicBezTo>
                  <a:pt x="6912" y="2552"/>
                  <a:pt x="7419" y="2745"/>
                  <a:pt x="7419" y="2774"/>
                </a:cubicBezTo>
                <a:lnTo>
                  <a:pt x="7419" y="3738"/>
                </a:lnTo>
                <a:lnTo>
                  <a:pt x="7643" y="3738"/>
                </a:lnTo>
                <a:lnTo>
                  <a:pt x="7643" y="2852"/>
                </a:lnTo>
                <a:cubicBezTo>
                  <a:pt x="7675" y="2858"/>
                  <a:pt x="7744" y="2876"/>
                  <a:pt x="7744" y="2904"/>
                </a:cubicBezTo>
                <a:lnTo>
                  <a:pt x="7744" y="3738"/>
                </a:lnTo>
                <a:lnTo>
                  <a:pt x="7801" y="3738"/>
                </a:lnTo>
                <a:lnTo>
                  <a:pt x="7801" y="2913"/>
                </a:lnTo>
                <a:cubicBezTo>
                  <a:pt x="7924" y="2963"/>
                  <a:pt x="7890" y="2942"/>
                  <a:pt x="7890" y="2852"/>
                </a:cubicBezTo>
                <a:cubicBezTo>
                  <a:pt x="7852" y="2832"/>
                  <a:pt x="7643" y="2744"/>
                  <a:pt x="7643" y="2713"/>
                </a:cubicBezTo>
                <a:lnTo>
                  <a:pt x="7643" y="962"/>
                </a:lnTo>
                <a:lnTo>
                  <a:pt x="10783" y="2716"/>
                </a:lnTo>
                <a:cubicBezTo>
                  <a:pt x="10771" y="2736"/>
                  <a:pt x="10774" y="2706"/>
                  <a:pt x="10774" y="2739"/>
                </a:cubicBezTo>
                <a:lnTo>
                  <a:pt x="10774" y="3738"/>
                </a:lnTo>
                <a:lnTo>
                  <a:pt x="10864" y="3738"/>
                </a:lnTo>
                <a:lnTo>
                  <a:pt x="10864" y="2765"/>
                </a:lnTo>
                <a:cubicBezTo>
                  <a:pt x="10994" y="2792"/>
                  <a:pt x="10999" y="2907"/>
                  <a:pt x="10999" y="2705"/>
                </a:cubicBezTo>
                <a:cubicBezTo>
                  <a:pt x="10966" y="2667"/>
                  <a:pt x="10588" y="2417"/>
                  <a:pt x="10513" y="2369"/>
                </a:cubicBezTo>
                <a:cubicBezTo>
                  <a:pt x="10341" y="2257"/>
                  <a:pt x="10186" y="2146"/>
                  <a:pt x="10014" y="2035"/>
                </a:cubicBezTo>
                <a:cubicBezTo>
                  <a:pt x="9866" y="1939"/>
                  <a:pt x="9652" y="1801"/>
                  <a:pt x="9520" y="1697"/>
                </a:cubicBezTo>
                <a:cubicBezTo>
                  <a:pt x="9371" y="1579"/>
                  <a:pt x="9177" y="1477"/>
                  <a:pt x="9027" y="1359"/>
                </a:cubicBezTo>
                <a:cubicBezTo>
                  <a:pt x="8880" y="1243"/>
                  <a:pt x="8687" y="1141"/>
                  <a:pt x="8538" y="1025"/>
                </a:cubicBezTo>
                <a:cubicBezTo>
                  <a:pt x="8388" y="907"/>
                  <a:pt x="8201" y="800"/>
                  <a:pt x="8050" y="683"/>
                </a:cubicBezTo>
                <a:cubicBezTo>
                  <a:pt x="7897" y="563"/>
                  <a:pt x="7715" y="460"/>
                  <a:pt x="7562" y="340"/>
                </a:cubicBezTo>
                <a:cubicBezTo>
                  <a:pt x="7470" y="268"/>
                  <a:pt x="7167" y="49"/>
                  <a:pt x="7071" y="0"/>
                </a:cubicBezTo>
                <a:lnTo>
                  <a:pt x="7016" y="19"/>
                </a:lnTo>
                <a:close/>
                <a:moveTo>
                  <a:pt x="3503" y="3121"/>
                </a:moveTo>
                <a:cubicBezTo>
                  <a:pt x="3503" y="3180"/>
                  <a:pt x="3921" y="3217"/>
                  <a:pt x="3929" y="3294"/>
                </a:cubicBezTo>
                <a:lnTo>
                  <a:pt x="3896" y="3294"/>
                </a:lnTo>
                <a:lnTo>
                  <a:pt x="3896" y="3736"/>
                </a:lnTo>
                <a:lnTo>
                  <a:pt x="4872" y="3736"/>
                </a:lnTo>
                <a:cubicBezTo>
                  <a:pt x="4898" y="3736"/>
                  <a:pt x="4905" y="3730"/>
                  <a:pt x="4905" y="3710"/>
                </a:cubicBezTo>
                <a:lnTo>
                  <a:pt x="4905" y="3268"/>
                </a:lnTo>
                <a:cubicBezTo>
                  <a:pt x="4905" y="3231"/>
                  <a:pt x="4631" y="3167"/>
                  <a:pt x="4573" y="3152"/>
                </a:cubicBezTo>
                <a:cubicBezTo>
                  <a:pt x="4450" y="3121"/>
                  <a:pt x="4337" y="3082"/>
                  <a:pt x="4220" y="3052"/>
                </a:cubicBezTo>
                <a:cubicBezTo>
                  <a:pt x="4082" y="3018"/>
                  <a:pt x="3599" y="2858"/>
                  <a:pt x="3503" y="2852"/>
                </a:cubicBezTo>
                <a:lnTo>
                  <a:pt x="3503" y="3121"/>
                </a:lnTo>
                <a:close/>
                <a:moveTo>
                  <a:pt x="2717" y="3337"/>
                </a:moveTo>
                <a:lnTo>
                  <a:pt x="2863" y="3363"/>
                </a:lnTo>
                <a:lnTo>
                  <a:pt x="2863" y="3389"/>
                </a:lnTo>
                <a:lnTo>
                  <a:pt x="2841" y="3389"/>
                </a:lnTo>
                <a:lnTo>
                  <a:pt x="2841" y="3710"/>
                </a:lnTo>
                <a:cubicBezTo>
                  <a:pt x="2841" y="3730"/>
                  <a:pt x="2848" y="3736"/>
                  <a:pt x="2874" y="3736"/>
                </a:cubicBezTo>
                <a:lnTo>
                  <a:pt x="3357" y="3736"/>
                </a:lnTo>
                <a:lnTo>
                  <a:pt x="3357" y="3398"/>
                </a:lnTo>
                <a:cubicBezTo>
                  <a:pt x="3357" y="3355"/>
                  <a:pt x="3107" y="3335"/>
                  <a:pt x="3049" y="3324"/>
                </a:cubicBezTo>
                <a:cubicBezTo>
                  <a:pt x="2962" y="3306"/>
                  <a:pt x="2799" y="3273"/>
                  <a:pt x="2717" y="3268"/>
                </a:cubicBezTo>
                <a:lnTo>
                  <a:pt x="2717" y="3337"/>
                </a:lnTo>
                <a:close/>
                <a:moveTo>
                  <a:pt x="3503" y="3736"/>
                </a:moveTo>
                <a:lnTo>
                  <a:pt x="3862" y="3736"/>
                </a:lnTo>
                <a:lnTo>
                  <a:pt x="3862" y="3286"/>
                </a:lnTo>
                <a:lnTo>
                  <a:pt x="3503" y="3216"/>
                </a:lnTo>
                <a:lnTo>
                  <a:pt x="3503" y="3736"/>
                </a:lnTo>
                <a:close/>
                <a:moveTo>
                  <a:pt x="2717" y="3181"/>
                </a:moveTo>
                <a:lnTo>
                  <a:pt x="3413" y="3355"/>
                </a:lnTo>
                <a:lnTo>
                  <a:pt x="3413" y="3190"/>
                </a:lnTo>
                <a:lnTo>
                  <a:pt x="2717" y="3043"/>
                </a:lnTo>
                <a:lnTo>
                  <a:pt x="2717" y="3181"/>
                </a:lnTo>
                <a:close/>
                <a:moveTo>
                  <a:pt x="2302" y="3381"/>
                </a:moveTo>
                <a:cubicBezTo>
                  <a:pt x="2302" y="3418"/>
                  <a:pt x="2465" y="3423"/>
                  <a:pt x="2515" y="3441"/>
                </a:cubicBezTo>
                <a:lnTo>
                  <a:pt x="2515" y="3467"/>
                </a:lnTo>
                <a:lnTo>
                  <a:pt x="2493" y="3467"/>
                </a:lnTo>
                <a:lnTo>
                  <a:pt x="2493" y="3736"/>
                </a:lnTo>
                <a:lnTo>
                  <a:pt x="2616" y="3736"/>
                </a:lnTo>
                <a:cubicBezTo>
                  <a:pt x="2642" y="3736"/>
                  <a:pt x="2650" y="3730"/>
                  <a:pt x="2650" y="3710"/>
                </a:cubicBezTo>
                <a:lnTo>
                  <a:pt x="2650" y="3389"/>
                </a:lnTo>
                <a:cubicBezTo>
                  <a:pt x="2650" y="3346"/>
                  <a:pt x="2371" y="3329"/>
                  <a:pt x="2302" y="3329"/>
                </a:cubicBezTo>
                <a:lnTo>
                  <a:pt x="2302" y="3381"/>
                </a:lnTo>
                <a:close/>
                <a:moveTo>
                  <a:pt x="1898" y="3528"/>
                </a:moveTo>
                <a:lnTo>
                  <a:pt x="1977" y="3537"/>
                </a:lnTo>
                <a:cubicBezTo>
                  <a:pt x="1971" y="3588"/>
                  <a:pt x="1954" y="3555"/>
                  <a:pt x="1954" y="3589"/>
                </a:cubicBezTo>
                <a:lnTo>
                  <a:pt x="1954" y="3710"/>
                </a:lnTo>
                <a:cubicBezTo>
                  <a:pt x="1954" y="3730"/>
                  <a:pt x="1962" y="3736"/>
                  <a:pt x="1988" y="3736"/>
                </a:cubicBezTo>
                <a:lnTo>
                  <a:pt x="2145" y="3736"/>
                </a:lnTo>
                <a:cubicBezTo>
                  <a:pt x="2171" y="3736"/>
                  <a:pt x="2179" y="3730"/>
                  <a:pt x="2179" y="3710"/>
                </a:cubicBezTo>
                <a:lnTo>
                  <a:pt x="2179" y="3511"/>
                </a:lnTo>
                <a:cubicBezTo>
                  <a:pt x="2140" y="3510"/>
                  <a:pt x="2053" y="3499"/>
                  <a:pt x="2019" y="3495"/>
                </a:cubicBezTo>
                <a:cubicBezTo>
                  <a:pt x="1929" y="3485"/>
                  <a:pt x="1898" y="3476"/>
                  <a:pt x="1898" y="3528"/>
                </a:cubicBezTo>
                <a:close/>
                <a:moveTo>
                  <a:pt x="2302" y="3710"/>
                </a:moveTo>
                <a:cubicBezTo>
                  <a:pt x="2302" y="3730"/>
                  <a:pt x="2310" y="3736"/>
                  <a:pt x="2336" y="3736"/>
                </a:cubicBezTo>
                <a:lnTo>
                  <a:pt x="2425" y="3736"/>
                </a:lnTo>
                <a:cubicBezTo>
                  <a:pt x="2451" y="3736"/>
                  <a:pt x="2459" y="3730"/>
                  <a:pt x="2459" y="3710"/>
                </a:cubicBezTo>
                <a:lnTo>
                  <a:pt x="2459" y="3460"/>
                </a:lnTo>
                <a:lnTo>
                  <a:pt x="2302" y="3450"/>
                </a:lnTo>
                <a:lnTo>
                  <a:pt x="2302" y="3710"/>
                </a:lnTo>
                <a:close/>
                <a:moveTo>
                  <a:pt x="2717" y="3710"/>
                </a:moveTo>
                <a:cubicBezTo>
                  <a:pt x="2717" y="3730"/>
                  <a:pt x="2725" y="3736"/>
                  <a:pt x="2751" y="3736"/>
                </a:cubicBezTo>
                <a:lnTo>
                  <a:pt x="2785" y="3736"/>
                </a:lnTo>
                <a:cubicBezTo>
                  <a:pt x="2810" y="3736"/>
                  <a:pt x="2818" y="3730"/>
                  <a:pt x="2818" y="3710"/>
                </a:cubicBezTo>
                <a:lnTo>
                  <a:pt x="2818" y="3407"/>
                </a:lnTo>
                <a:cubicBezTo>
                  <a:pt x="2818" y="3387"/>
                  <a:pt x="2810" y="3381"/>
                  <a:pt x="2785" y="3381"/>
                </a:cubicBezTo>
                <a:lnTo>
                  <a:pt x="2717" y="3381"/>
                </a:lnTo>
                <a:lnTo>
                  <a:pt x="2717" y="3710"/>
                </a:lnTo>
                <a:close/>
                <a:moveTo>
                  <a:pt x="1898" y="3311"/>
                </a:moveTo>
                <a:cubicBezTo>
                  <a:pt x="1898" y="3350"/>
                  <a:pt x="2178" y="3386"/>
                  <a:pt x="2235" y="3389"/>
                </a:cubicBezTo>
                <a:lnTo>
                  <a:pt x="2234" y="3314"/>
                </a:lnTo>
                <a:lnTo>
                  <a:pt x="1898" y="3277"/>
                </a:lnTo>
                <a:lnTo>
                  <a:pt x="1898" y="3311"/>
                </a:lnTo>
                <a:close/>
                <a:moveTo>
                  <a:pt x="1584" y="3606"/>
                </a:moveTo>
                <a:lnTo>
                  <a:pt x="1584" y="3710"/>
                </a:lnTo>
                <a:cubicBezTo>
                  <a:pt x="1584" y="3730"/>
                  <a:pt x="1592" y="3736"/>
                  <a:pt x="1618" y="3736"/>
                </a:cubicBezTo>
                <a:lnTo>
                  <a:pt x="1730" y="3736"/>
                </a:lnTo>
                <a:cubicBezTo>
                  <a:pt x="1730" y="3698"/>
                  <a:pt x="1753" y="3619"/>
                  <a:pt x="1735" y="3599"/>
                </a:cubicBezTo>
                <a:cubicBezTo>
                  <a:pt x="1731" y="3595"/>
                  <a:pt x="1584" y="3563"/>
                  <a:pt x="1584" y="3606"/>
                </a:cubicBezTo>
                <a:close/>
                <a:moveTo>
                  <a:pt x="2302" y="3216"/>
                </a:moveTo>
                <a:lnTo>
                  <a:pt x="2302" y="3252"/>
                </a:lnTo>
                <a:lnTo>
                  <a:pt x="2650" y="3320"/>
                </a:lnTo>
                <a:lnTo>
                  <a:pt x="2650" y="3251"/>
                </a:lnTo>
                <a:cubicBezTo>
                  <a:pt x="2603" y="3250"/>
                  <a:pt x="2513" y="3231"/>
                  <a:pt x="2464" y="3221"/>
                </a:cubicBezTo>
                <a:cubicBezTo>
                  <a:pt x="2417" y="3212"/>
                  <a:pt x="2302" y="3173"/>
                  <a:pt x="2302" y="3216"/>
                </a:cubicBezTo>
                <a:close/>
                <a:moveTo>
                  <a:pt x="1685" y="3548"/>
                </a:moveTo>
                <a:lnTo>
                  <a:pt x="1730" y="3548"/>
                </a:lnTo>
                <a:lnTo>
                  <a:pt x="1685" y="3548"/>
                </a:lnTo>
                <a:close/>
                <a:moveTo>
                  <a:pt x="1730" y="3563"/>
                </a:moveTo>
                <a:lnTo>
                  <a:pt x="1786" y="3563"/>
                </a:lnTo>
                <a:lnTo>
                  <a:pt x="1786" y="3597"/>
                </a:lnTo>
                <a:lnTo>
                  <a:pt x="1763" y="3597"/>
                </a:lnTo>
                <a:lnTo>
                  <a:pt x="1763" y="3710"/>
                </a:lnTo>
                <a:cubicBezTo>
                  <a:pt x="1763" y="3730"/>
                  <a:pt x="1771" y="3736"/>
                  <a:pt x="1797" y="3736"/>
                </a:cubicBezTo>
                <a:lnTo>
                  <a:pt x="1820" y="3736"/>
                </a:lnTo>
                <a:cubicBezTo>
                  <a:pt x="1845" y="3736"/>
                  <a:pt x="1853" y="3730"/>
                  <a:pt x="1853" y="3710"/>
                </a:cubicBezTo>
                <a:lnTo>
                  <a:pt x="1853" y="3580"/>
                </a:lnTo>
                <a:cubicBezTo>
                  <a:pt x="1853" y="3541"/>
                  <a:pt x="1783" y="3554"/>
                  <a:pt x="1730" y="3554"/>
                </a:cubicBezTo>
                <a:lnTo>
                  <a:pt x="1730" y="3563"/>
                </a:lnTo>
                <a:close/>
                <a:moveTo>
                  <a:pt x="2235" y="3493"/>
                </a:moveTo>
                <a:cubicBezTo>
                  <a:pt x="2235" y="3412"/>
                  <a:pt x="2211" y="3434"/>
                  <a:pt x="2100" y="3424"/>
                </a:cubicBezTo>
                <a:cubicBezTo>
                  <a:pt x="2030" y="3417"/>
                  <a:pt x="1981" y="3407"/>
                  <a:pt x="1898" y="3407"/>
                </a:cubicBezTo>
                <a:cubicBezTo>
                  <a:pt x="1905" y="3470"/>
                  <a:pt x="2171" y="3467"/>
                  <a:pt x="2235" y="3493"/>
                </a:cubicBezTo>
                <a:close/>
                <a:moveTo>
                  <a:pt x="1359" y="3641"/>
                </a:moveTo>
                <a:lnTo>
                  <a:pt x="1359" y="3702"/>
                </a:lnTo>
                <a:cubicBezTo>
                  <a:pt x="1359" y="3721"/>
                  <a:pt x="1367" y="3728"/>
                  <a:pt x="1393" y="3728"/>
                </a:cubicBezTo>
                <a:lnTo>
                  <a:pt x="1460" y="3728"/>
                </a:lnTo>
                <a:lnTo>
                  <a:pt x="1460" y="3623"/>
                </a:lnTo>
                <a:cubicBezTo>
                  <a:pt x="1406" y="3623"/>
                  <a:pt x="1359" y="3598"/>
                  <a:pt x="1359" y="3641"/>
                </a:cubicBezTo>
                <a:close/>
                <a:moveTo>
                  <a:pt x="1505" y="3597"/>
                </a:moveTo>
                <a:cubicBezTo>
                  <a:pt x="1502" y="3625"/>
                  <a:pt x="1494" y="3628"/>
                  <a:pt x="1494" y="3658"/>
                </a:cubicBezTo>
                <a:lnTo>
                  <a:pt x="1494" y="3728"/>
                </a:lnTo>
                <a:cubicBezTo>
                  <a:pt x="1531" y="3730"/>
                  <a:pt x="1550" y="3744"/>
                  <a:pt x="1550" y="3710"/>
                </a:cubicBezTo>
                <a:lnTo>
                  <a:pt x="1550" y="3606"/>
                </a:lnTo>
                <a:cubicBezTo>
                  <a:pt x="1550" y="3566"/>
                  <a:pt x="1428" y="3571"/>
                  <a:pt x="1369" y="3579"/>
                </a:cubicBezTo>
                <a:lnTo>
                  <a:pt x="1505" y="3597"/>
                </a:lnTo>
                <a:close/>
                <a:moveTo>
                  <a:pt x="1584" y="3485"/>
                </a:moveTo>
                <a:lnTo>
                  <a:pt x="1853" y="3519"/>
                </a:lnTo>
                <a:lnTo>
                  <a:pt x="1853" y="3485"/>
                </a:lnTo>
                <a:cubicBezTo>
                  <a:pt x="1796" y="3481"/>
                  <a:pt x="1585" y="3440"/>
                  <a:pt x="1584" y="3485"/>
                </a:cubicBezTo>
                <a:close/>
                <a:moveTo>
                  <a:pt x="3391" y="3736"/>
                </a:moveTo>
                <a:lnTo>
                  <a:pt x="3413" y="3736"/>
                </a:lnTo>
                <a:lnTo>
                  <a:pt x="3413" y="3389"/>
                </a:lnTo>
                <a:lnTo>
                  <a:pt x="3391" y="3389"/>
                </a:lnTo>
                <a:lnTo>
                  <a:pt x="3391" y="3736"/>
                </a:lnTo>
                <a:close/>
                <a:moveTo>
                  <a:pt x="967" y="3649"/>
                </a:moveTo>
                <a:lnTo>
                  <a:pt x="1081" y="3658"/>
                </a:lnTo>
                <a:lnTo>
                  <a:pt x="1068" y="3728"/>
                </a:lnTo>
                <a:lnTo>
                  <a:pt x="1135" y="3728"/>
                </a:lnTo>
                <a:lnTo>
                  <a:pt x="1135" y="3667"/>
                </a:lnTo>
                <a:cubicBezTo>
                  <a:pt x="1135" y="3630"/>
                  <a:pt x="1019" y="3632"/>
                  <a:pt x="967" y="3632"/>
                </a:cubicBezTo>
                <a:lnTo>
                  <a:pt x="967" y="3649"/>
                </a:lnTo>
                <a:close/>
                <a:moveTo>
                  <a:pt x="2201" y="3537"/>
                </a:moveTo>
                <a:lnTo>
                  <a:pt x="2201" y="3710"/>
                </a:lnTo>
                <a:cubicBezTo>
                  <a:pt x="2201" y="3734"/>
                  <a:pt x="2210" y="3731"/>
                  <a:pt x="2235" y="3736"/>
                </a:cubicBezTo>
                <a:lnTo>
                  <a:pt x="2235" y="3511"/>
                </a:lnTo>
                <a:cubicBezTo>
                  <a:pt x="2210" y="3516"/>
                  <a:pt x="2201" y="3513"/>
                  <a:pt x="2201" y="3537"/>
                </a:cubicBezTo>
                <a:close/>
                <a:moveTo>
                  <a:pt x="1169" y="3728"/>
                </a:moveTo>
                <a:lnTo>
                  <a:pt x="1258" y="3728"/>
                </a:lnTo>
                <a:lnTo>
                  <a:pt x="1258" y="3649"/>
                </a:lnTo>
                <a:lnTo>
                  <a:pt x="1225" y="3649"/>
                </a:lnTo>
                <a:cubicBezTo>
                  <a:pt x="1194" y="3649"/>
                  <a:pt x="1194" y="3645"/>
                  <a:pt x="1169" y="3641"/>
                </a:cubicBezTo>
                <a:lnTo>
                  <a:pt x="1169" y="3728"/>
                </a:lnTo>
                <a:close/>
                <a:moveTo>
                  <a:pt x="1584" y="3389"/>
                </a:moveTo>
                <a:lnTo>
                  <a:pt x="1853" y="3424"/>
                </a:lnTo>
                <a:cubicBezTo>
                  <a:pt x="1846" y="3375"/>
                  <a:pt x="1805" y="3394"/>
                  <a:pt x="1737" y="3384"/>
                </a:cubicBezTo>
                <a:cubicBezTo>
                  <a:pt x="1683" y="3377"/>
                  <a:pt x="1640" y="3372"/>
                  <a:pt x="1584" y="3372"/>
                </a:cubicBezTo>
                <a:lnTo>
                  <a:pt x="1584" y="3389"/>
                </a:lnTo>
                <a:close/>
                <a:moveTo>
                  <a:pt x="1898" y="3710"/>
                </a:moveTo>
                <a:cubicBezTo>
                  <a:pt x="1898" y="3743"/>
                  <a:pt x="1895" y="3713"/>
                  <a:pt x="1909" y="3736"/>
                </a:cubicBezTo>
                <a:cubicBezTo>
                  <a:pt x="1928" y="3726"/>
                  <a:pt x="1932" y="3735"/>
                  <a:pt x="1932" y="3710"/>
                </a:cubicBezTo>
                <a:lnTo>
                  <a:pt x="1932" y="3563"/>
                </a:lnTo>
                <a:lnTo>
                  <a:pt x="1898" y="3563"/>
                </a:lnTo>
                <a:lnTo>
                  <a:pt x="1898" y="3710"/>
                </a:lnTo>
                <a:close/>
                <a:moveTo>
                  <a:pt x="1180" y="3615"/>
                </a:moveTo>
                <a:lnTo>
                  <a:pt x="1270" y="3623"/>
                </a:lnTo>
                <a:cubicBezTo>
                  <a:pt x="1287" y="3626"/>
                  <a:pt x="1303" y="3626"/>
                  <a:pt x="1303" y="3641"/>
                </a:cubicBezTo>
                <a:cubicBezTo>
                  <a:pt x="1303" y="3657"/>
                  <a:pt x="1281" y="3647"/>
                  <a:pt x="1281" y="3676"/>
                </a:cubicBezTo>
                <a:lnTo>
                  <a:pt x="1281" y="3728"/>
                </a:lnTo>
                <a:lnTo>
                  <a:pt x="1326" y="3728"/>
                </a:lnTo>
                <a:lnTo>
                  <a:pt x="1326" y="3615"/>
                </a:lnTo>
                <a:lnTo>
                  <a:pt x="1180" y="3606"/>
                </a:lnTo>
                <a:lnTo>
                  <a:pt x="1180" y="3615"/>
                </a:lnTo>
                <a:close/>
                <a:moveTo>
                  <a:pt x="967" y="3728"/>
                </a:moveTo>
                <a:lnTo>
                  <a:pt x="1045" y="3728"/>
                </a:lnTo>
                <a:cubicBezTo>
                  <a:pt x="1044" y="3700"/>
                  <a:pt x="1049" y="3684"/>
                  <a:pt x="1012" y="3684"/>
                </a:cubicBezTo>
                <a:lnTo>
                  <a:pt x="967" y="3684"/>
                </a:lnTo>
                <a:lnTo>
                  <a:pt x="967" y="3728"/>
                </a:lnTo>
                <a:close/>
                <a:moveTo>
                  <a:pt x="875" y="3727"/>
                </a:moveTo>
                <a:lnTo>
                  <a:pt x="911" y="3728"/>
                </a:lnTo>
                <a:cubicBezTo>
                  <a:pt x="936" y="3728"/>
                  <a:pt x="944" y="3721"/>
                  <a:pt x="944" y="3702"/>
                </a:cubicBezTo>
                <a:cubicBezTo>
                  <a:pt x="944" y="3673"/>
                  <a:pt x="924" y="3676"/>
                  <a:pt x="890" y="3676"/>
                </a:cubicBezTo>
                <a:lnTo>
                  <a:pt x="875" y="3727"/>
                </a:lnTo>
                <a:close/>
                <a:moveTo>
                  <a:pt x="697" y="3702"/>
                </a:moveTo>
                <a:lnTo>
                  <a:pt x="742" y="3702"/>
                </a:lnTo>
                <a:lnTo>
                  <a:pt x="742" y="3728"/>
                </a:lnTo>
                <a:cubicBezTo>
                  <a:pt x="764" y="3726"/>
                  <a:pt x="787" y="3728"/>
                  <a:pt x="787" y="3710"/>
                </a:cubicBezTo>
                <a:cubicBezTo>
                  <a:pt x="787" y="3688"/>
                  <a:pt x="700" y="3684"/>
                  <a:pt x="664" y="3684"/>
                </a:cubicBezTo>
                <a:cubicBezTo>
                  <a:pt x="677" y="3699"/>
                  <a:pt x="665" y="3702"/>
                  <a:pt x="697" y="3702"/>
                </a:cubicBezTo>
                <a:close/>
                <a:moveTo>
                  <a:pt x="1483" y="3467"/>
                </a:moveTo>
                <a:cubicBezTo>
                  <a:pt x="1513" y="3467"/>
                  <a:pt x="1514" y="3472"/>
                  <a:pt x="1539" y="3476"/>
                </a:cubicBezTo>
                <a:lnTo>
                  <a:pt x="1539" y="3459"/>
                </a:lnTo>
                <a:cubicBezTo>
                  <a:pt x="1493" y="3456"/>
                  <a:pt x="1514" y="3450"/>
                  <a:pt x="1472" y="3450"/>
                </a:cubicBezTo>
                <a:lnTo>
                  <a:pt x="1460" y="3452"/>
                </a:lnTo>
                <a:lnTo>
                  <a:pt x="1371" y="3441"/>
                </a:lnTo>
                <a:cubicBezTo>
                  <a:pt x="1393" y="3457"/>
                  <a:pt x="1442" y="3467"/>
                  <a:pt x="1483" y="3467"/>
                </a:cubicBezTo>
                <a:close/>
                <a:moveTo>
                  <a:pt x="810" y="3728"/>
                </a:moveTo>
                <a:cubicBezTo>
                  <a:pt x="834" y="3727"/>
                  <a:pt x="866" y="3730"/>
                  <a:pt x="866" y="3710"/>
                </a:cubicBezTo>
                <a:cubicBezTo>
                  <a:pt x="866" y="3690"/>
                  <a:pt x="834" y="3693"/>
                  <a:pt x="810" y="3693"/>
                </a:cubicBezTo>
                <a:lnTo>
                  <a:pt x="810" y="3728"/>
                </a:lnTo>
                <a:close/>
                <a:moveTo>
                  <a:pt x="821" y="3632"/>
                </a:moveTo>
                <a:lnTo>
                  <a:pt x="933" y="3641"/>
                </a:lnTo>
                <a:cubicBezTo>
                  <a:pt x="920" y="3626"/>
                  <a:pt x="931" y="3623"/>
                  <a:pt x="899" y="3623"/>
                </a:cubicBezTo>
                <a:lnTo>
                  <a:pt x="821" y="3623"/>
                </a:lnTo>
                <a:lnTo>
                  <a:pt x="821" y="3632"/>
                </a:lnTo>
                <a:close/>
              </a:path>
            </a:pathLst>
          </a:custGeom>
          <a:solidFill>
            <a:srgbClr val="BF2E23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3B2E4D83-C28E-4B69-8F56-20DD1A82752B}"/>
              </a:ext>
            </a:extLst>
          </p:cNvPr>
          <p:cNvGrpSpPr/>
          <p:nvPr/>
        </p:nvGrpSpPr>
        <p:grpSpPr>
          <a:xfrm>
            <a:off x="3299514" y="1302020"/>
            <a:ext cx="3960440" cy="3689122"/>
            <a:chOff x="6079422" y="1381888"/>
            <a:chExt cx="3960440" cy="3689122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74480A81-6EA0-49F9-B120-3A6BE4BD9B7A}"/>
                </a:ext>
              </a:extLst>
            </p:cNvPr>
            <p:cNvGrpSpPr/>
            <p:nvPr/>
          </p:nvGrpSpPr>
          <p:grpSpPr>
            <a:xfrm>
              <a:off x="6079422" y="1381888"/>
              <a:ext cx="3960440" cy="3689122"/>
              <a:chOff x="3790950" y="1324848"/>
              <a:chExt cx="3960440" cy="3689122"/>
            </a:xfrm>
          </p:grpSpPr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D679B223-E546-43A1-B8C8-90278DFA9003}"/>
                  </a:ext>
                </a:extLst>
              </p:cNvPr>
              <p:cNvGrpSpPr/>
              <p:nvPr/>
            </p:nvGrpSpPr>
            <p:grpSpPr>
              <a:xfrm>
                <a:off x="3790950" y="1324848"/>
                <a:ext cx="3960440" cy="3689122"/>
                <a:chOff x="6070565" y="1680208"/>
                <a:chExt cx="3036646" cy="3031731"/>
              </a:xfrm>
            </p:grpSpPr>
            <p:grpSp>
              <p:nvGrpSpPr>
                <p:cNvPr id="38" name="5f060959-5d43-4639-8ba6-3e5b819695b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    <a:extLst>
                    <a:ext uri="{FF2B5EF4-FFF2-40B4-BE49-F238E27FC236}">
                      <a16:creationId xmlns:a16="http://schemas.microsoft.com/office/drawing/2014/main" id="{D41AC572-42F4-494C-AD30-9B85DB8428E5}"/>
                    </a:ext>
                  </a:extLst>
                </p:cNvPr>
                <p:cNvGrpSpPr>
                  <a:grpSpLocks noChangeAspect="1"/>
                </p:cNvGrpSpPr>
                <p:nvPr>
                  <p:custDataLst>
                    <p:tags r:id="rId1"/>
                  </p:custDataLst>
                </p:nvPr>
              </p:nvGrpSpPr>
              <p:grpSpPr>
                <a:xfrm>
                  <a:off x="6070565" y="1680208"/>
                  <a:ext cx="3036646" cy="3031731"/>
                  <a:chOff x="4034313" y="1577096"/>
                  <a:chExt cx="4123373" cy="4116702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9" name="îś1ídé">
                    <a:extLst>
                      <a:ext uri="{FF2B5EF4-FFF2-40B4-BE49-F238E27FC236}">
                        <a16:creationId xmlns:a16="http://schemas.microsoft.com/office/drawing/2014/main" id="{84C0047C-7B6A-45DF-B257-359D55D7A8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32914" y="2567101"/>
                    <a:ext cx="2137305" cy="2139528"/>
                  </a:xfrm>
                  <a:custGeom>
                    <a:avLst/>
                    <a:gdLst>
                      <a:gd name="T0" fmla="*/ 762755 w 19679"/>
                      <a:gd name="T1" fmla="*/ 838126 h 19679"/>
                      <a:gd name="T2" fmla="*/ 762755 w 19679"/>
                      <a:gd name="T3" fmla="*/ 838126 h 19679"/>
                      <a:gd name="T4" fmla="*/ 762755 w 19679"/>
                      <a:gd name="T5" fmla="*/ 838126 h 19679"/>
                      <a:gd name="T6" fmla="*/ 762755 w 19679"/>
                      <a:gd name="T7" fmla="*/ 838126 h 1967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9679" h="19679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8"/>
                          <a:pt x="6723" y="20638"/>
                          <a:pt x="2881" y="16796"/>
                        </a:cubicBezTo>
                        <a:cubicBezTo>
                          <a:pt x="-961" y="12954"/>
                          <a:pt x="-961" y="6724"/>
                          <a:pt x="2881" y="2882"/>
                        </a:cubicBezTo>
                        <a:cubicBezTo>
                          <a:pt x="6723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anchor="ctr"/>
                  <a:lstStyle/>
                  <a:p>
                    <a:pPr algn="ctr">
                      <a:lnSpc>
                        <a:spcPct val="130000"/>
                      </a:lnSpc>
                    </a:pPr>
                    <a:endParaRPr dirty="0">
                      <a:solidFill>
                        <a:srgbClr val="424242"/>
                      </a:solidFill>
                      <a:ea typeface="方正黑体简体" panose="02010601030101010101" pitchFamily="2" charset="-122"/>
                      <a:sym typeface="Arial" panose="020B0604020202020204" pitchFamily="34" charset="0"/>
                    </a:endParaRPr>
                  </a:p>
                </p:txBody>
              </p:sp>
              <p:grpSp>
                <p:nvGrpSpPr>
                  <p:cNvPr id="40" name="iŝḷïḍe">
                    <a:extLst>
                      <a:ext uri="{FF2B5EF4-FFF2-40B4-BE49-F238E27FC236}">
                        <a16:creationId xmlns:a16="http://schemas.microsoft.com/office/drawing/2014/main" id="{54584D09-77D8-4BDD-B8A4-CCAFD75C3D4C}"/>
                      </a:ext>
                    </a:extLst>
                  </p:cNvPr>
                  <p:cNvGrpSpPr/>
                  <p:nvPr/>
                </p:nvGrpSpPr>
                <p:grpSpPr>
                  <a:xfrm>
                    <a:off x="4034313" y="1577096"/>
                    <a:ext cx="4123373" cy="4116702"/>
                    <a:chOff x="4034313" y="1787370"/>
                    <a:chExt cx="4123373" cy="4116702"/>
                  </a:xfrm>
                </p:grpSpPr>
                <p:grpSp>
                  <p:nvGrpSpPr>
                    <p:cNvPr id="41" name="íṣḻïḓé">
                      <a:extLst>
                        <a:ext uri="{FF2B5EF4-FFF2-40B4-BE49-F238E27FC236}">
                          <a16:creationId xmlns:a16="http://schemas.microsoft.com/office/drawing/2014/main" id="{9CC7E34B-2742-4C1C-9689-111054804A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8273" y="1787370"/>
                      <a:ext cx="1685823" cy="1427835"/>
                      <a:chOff x="6158273" y="1787370"/>
                      <a:chExt cx="1685823" cy="1427835"/>
                    </a:xfrm>
                  </p:grpSpPr>
                  <p:sp>
                    <p:nvSpPr>
                      <p:cNvPr id="65" name="îṡ1îďé">
                        <a:extLst>
                          <a:ext uri="{FF2B5EF4-FFF2-40B4-BE49-F238E27FC236}">
                            <a16:creationId xmlns:a16="http://schemas.microsoft.com/office/drawing/2014/main" id="{0E8EC212-43C4-4EDF-AE06-7A83A18AC26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158273" y="1787370"/>
                        <a:ext cx="1685823" cy="1427835"/>
                      </a:xfrm>
                      <a:custGeom>
                        <a:avLst/>
                        <a:gdLst>
                          <a:gd name="T0" fmla="*/ 601663 w 21600"/>
                          <a:gd name="T1" fmla="*/ 509588 h 21600"/>
                          <a:gd name="T2" fmla="*/ 601663 w 21600"/>
                          <a:gd name="T3" fmla="*/ 509588 h 21600"/>
                          <a:gd name="T4" fmla="*/ 601663 w 21600"/>
                          <a:gd name="T5" fmla="*/ 509588 h 21600"/>
                          <a:gd name="T6" fmla="*/ 601663 w 21600"/>
                          <a:gd name="T7" fmla="*/ 509588 h 2160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0" t="0" r="r" b="b"/>
                        <a:pathLst>
                          <a:path w="21600" h="21600">
                            <a:moveTo>
                              <a:pt x="0" y="13292"/>
                            </a:moveTo>
                            <a:cubicBezTo>
                              <a:pt x="562" y="0"/>
                              <a:pt x="562" y="0"/>
                              <a:pt x="562" y="0"/>
                            </a:cubicBezTo>
                            <a:cubicBezTo>
                              <a:pt x="9217" y="497"/>
                              <a:pt x="17027" y="5981"/>
                              <a:pt x="21600" y="14538"/>
                            </a:cubicBezTo>
                            <a:cubicBezTo>
                              <a:pt x="12030" y="21600"/>
                              <a:pt x="12030" y="21600"/>
                              <a:pt x="12030" y="21600"/>
                            </a:cubicBezTo>
                            <a:cubicBezTo>
                              <a:pt x="9498" y="16865"/>
                              <a:pt x="5065" y="13624"/>
                              <a:pt x="0" y="13292"/>
                            </a:cubicBez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>
                        <a:noFill/>
                      </a:ln>
                      <a:effectLst/>
                    </p:spPr>
                    <p:txBody>
                      <a:bodyPr anchor="ctr"/>
                      <a:lstStyle/>
                      <a:p>
                        <a:pPr algn="ctr">
                          <a:lnSpc>
                            <a:spcPct val="130000"/>
                          </a:lnSpc>
                        </a:pPr>
                        <a:endParaRPr dirty="0">
                          <a:solidFill>
                            <a:srgbClr val="424242"/>
                          </a:solidFill>
                          <a:ea typeface="方正黑体简体" panose="02010601030101010101" pitchFamily="2" charset="-122"/>
                          <a:sym typeface="Arial" panose="020B0604020202020204" pitchFamily="34" charset="0"/>
                        </a:endParaRPr>
                      </a:p>
                    </p:txBody>
                  </p:sp>
                  <p:grpSp>
                    <p:nvGrpSpPr>
                      <p:cNvPr id="66" name="îšḷiḋê">
                        <a:extLst>
                          <a:ext uri="{FF2B5EF4-FFF2-40B4-BE49-F238E27FC236}">
                            <a16:creationId xmlns:a16="http://schemas.microsoft.com/office/drawing/2014/main" id="{6F7473C4-28F7-43DC-A248-39A61DDD713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84760" y="2233977"/>
                        <a:ext cx="464344" cy="464344"/>
                        <a:chOff x="3498967" y="3049909"/>
                        <a:chExt cx="464344" cy="464344"/>
                      </a:xfrm>
                      <a:solidFill>
                        <a:schemeClr val="bg1"/>
                      </a:solidFill>
                    </p:grpSpPr>
                    <p:sp>
                      <p:nvSpPr>
                        <p:cNvPr id="67" name="îŝľiḑe">
                          <a:extLst>
                            <a:ext uri="{FF2B5EF4-FFF2-40B4-BE49-F238E27FC236}">
                              <a16:creationId xmlns:a16="http://schemas.microsoft.com/office/drawing/2014/main" id="{FCCE8EE6-A6A8-4ECF-AB15-5D596693B698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498967" y="3049909"/>
                          <a:ext cx="464344" cy="464344"/>
                        </a:xfrm>
                        <a:custGeom>
                          <a:avLst/>
                          <a:gdLst>
                            <a:gd name="T0" fmla="*/ 10800 w 21600"/>
                            <a:gd name="T1" fmla="*/ 10800 h 21600"/>
                            <a:gd name="T2" fmla="*/ 10800 w 21600"/>
                            <a:gd name="T3" fmla="*/ 10800 h 21600"/>
                            <a:gd name="T4" fmla="*/ 10800 w 21600"/>
                            <a:gd name="T5" fmla="*/ 10800 h 21600"/>
                            <a:gd name="T6" fmla="*/ 10800 w 21600"/>
                            <a:gd name="T7" fmla="*/ 10800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0" t="0" r="r" b="b"/>
                          <a:pathLst>
                            <a:path w="21600" h="21600">
                              <a:moveTo>
                                <a:pt x="13499" y="14850"/>
                              </a:moveTo>
                              <a:cubicBezTo>
                                <a:pt x="9772" y="14850"/>
                                <a:pt x="6749" y="11827"/>
                                <a:pt x="6749" y="8100"/>
                              </a:cubicBezTo>
                              <a:cubicBezTo>
                                <a:pt x="6749" y="4372"/>
                                <a:pt x="9772" y="1350"/>
                                <a:pt x="13499" y="1350"/>
                              </a:cubicBezTo>
                              <a:cubicBezTo>
                                <a:pt x="17227" y="1350"/>
                                <a:pt x="20249" y="4372"/>
                                <a:pt x="20249" y="8100"/>
                              </a:cubicBezTo>
                              <a:cubicBezTo>
                                <a:pt x="20249" y="11827"/>
                                <a:pt x="17227" y="14850"/>
                                <a:pt x="13499" y="14850"/>
                              </a:cubicBezTo>
                              <a:moveTo>
                                <a:pt x="3236" y="20042"/>
                              </a:moveTo>
                              <a:cubicBezTo>
                                <a:pt x="3019" y="20266"/>
                                <a:pt x="2718" y="20408"/>
                                <a:pt x="2382" y="20408"/>
                              </a:cubicBezTo>
                              <a:cubicBezTo>
                                <a:pt x="1724" y="20408"/>
                                <a:pt x="1191" y="19875"/>
                                <a:pt x="1191" y="19218"/>
                              </a:cubicBezTo>
                              <a:cubicBezTo>
                                <a:pt x="1191" y="18881"/>
                                <a:pt x="1332" y="18580"/>
                                <a:pt x="1557" y="18363"/>
                              </a:cubicBezTo>
                              <a:lnTo>
                                <a:pt x="1551" y="18358"/>
                              </a:lnTo>
                              <a:lnTo>
                                <a:pt x="6996" y="12913"/>
                              </a:lnTo>
                              <a:cubicBezTo>
                                <a:pt x="7472" y="13555"/>
                                <a:pt x="8039" y="14122"/>
                                <a:pt x="8680" y="14599"/>
                              </a:cubicBezTo>
                              <a:cubicBezTo>
                                <a:pt x="8680" y="14599"/>
                                <a:pt x="3236" y="20042"/>
                                <a:pt x="3236" y="20042"/>
                              </a:cubicBezTo>
                              <a:close/>
                              <a:moveTo>
                                <a:pt x="13499" y="0"/>
                              </a:moveTo>
                              <a:cubicBezTo>
                                <a:pt x="9026" y="0"/>
                                <a:pt x="5399" y="3626"/>
                                <a:pt x="5399" y="8100"/>
                              </a:cubicBezTo>
                              <a:cubicBezTo>
                                <a:pt x="5399" y="9467"/>
                                <a:pt x="5742" y="10754"/>
                                <a:pt x="6341" y="11884"/>
                              </a:cubicBezTo>
                              <a:lnTo>
                                <a:pt x="709" y="17515"/>
                              </a:lnTo>
                              <a:lnTo>
                                <a:pt x="713" y="17520"/>
                              </a:lnTo>
                              <a:cubicBezTo>
                                <a:pt x="274" y="17953"/>
                                <a:pt x="0" y="18552"/>
                                <a:pt x="0" y="19218"/>
                              </a:cubicBezTo>
                              <a:cubicBezTo>
                                <a:pt x="0" y="20533"/>
                                <a:pt x="1066" y="21599"/>
                                <a:pt x="2382" y="21599"/>
                              </a:cubicBezTo>
                              <a:cubicBezTo>
                                <a:pt x="3047" y="21599"/>
                                <a:pt x="3647" y="21326"/>
                                <a:pt x="4079" y="20885"/>
                              </a:cubicBezTo>
                              <a:lnTo>
                                <a:pt x="4078" y="20884"/>
                              </a:lnTo>
                              <a:lnTo>
                                <a:pt x="9708" y="15255"/>
                              </a:lnTo>
                              <a:cubicBezTo>
                                <a:pt x="10839" y="15856"/>
                                <a:pt x="12128" y="16200"/>
                                <a:pt x="13499" y="16200"/>
                              </a:cubicBezTo>
                              <a:cubicBezTo>
                                <a:pt x="17973" y="16200"/>
                                <a:pt x="21600" y="12573"/>
                                <a:pt x="21600" y="8100"/>
                              </a:cubicBezTo>
                              <a:cubicBezTo>
                                <a:pt x="21600" y="3626"/>
                                <a:pt x="17973" y="0"/>
                                <a:pt x="13499" y="0"/>
                              </a:cubicBezTo>
                            </a:path>
                          </a:pathLst>
                        </a:custGeom>
                        <a:grpFill/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flat" cmpd="sng">
                              <a:solidFill>
                                <a:srgbClr val="000000"/>
                              </a:solidFill>
                              <a:prstDash val="solid"/>
                              <a:miter lim="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anchor="ctr"/>
                        <a:lstStyle/>
                        <a:p>
                          <a:pPr algn="ctr">
                            <a:lnSpc>
                              <a:spcPct val="130000"/>
                            </a:lnSpc>
                          </a:pPr>
                          <a:endParaRPr dirty="0">
                            <a:solidFill>
                              <a:srgbClr val="424242"/>
                            </a:solidFill>
                            <a:ea typeface="方正黑体简体" panose="02010601030101010101" pitchFamily="2" charset="-122"/>
                            <a:sym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68" name="iṡlíḓè">
                          <a:extLst>
                            <a:ext uri="{FF2B5EF4-FFF2-40B4-BE49-F238E27FC236}">
                              <a16:creationId xmlns:a16="http://schemas.microsoft.com/office/drawing/2014/main" id="{C4EEBB05-CD70-4EF9-9447-1F22F1EB381D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687085" y="3122140"/>
                          <a:ext cx="109538" cy="108744"/>
                        </a:xfrm>
                        <a:custGeom>
                          <a:avLst/>
                          <a:gdLst>
                            <a:gd name="T0" fmla="*/ 10800 w 21600"/>
                            <a:gd name="T1" fmla="*/ 10800 h 21600"/>
                            <a:gd name="T2" fmla="*/ 10800 w 21600"/>
                            <a:gd name="T3" fmla="*/ 10800 h 21600"/>
                            <a:gd name="T4" fmla="*/ 10800 w 21600"/>
                            <a:gd name="T5" fmla="*/ 10800 h 21600"/>
                            <a:gd name="T6" fmla="*/ 10800 w 21600"/>
                            <a:gd name="T7" fmla="*/ 10800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0" t="0" r="r" b="b"/>
                          <a:pathLst>
                            <a:path w="21600" h="21600">
                              <a:moveTo>
                                <a:pt x="20160" y="0"/>
                              </a:moveTo>
                              <a:cubicBezTo>
                                <a:pt x="9025" y="0"/>
                                <a:pt x="0" y="9025"/>
                                <a:pt x="0" y="20160"/>
                              </a:cubicBezTo>
                              <a:cubicBezTo>
                                <a:pt x="0" y="20954"/>
                                <a:pt x="644" y="21600"/>
                                <a:pt x="1440" y="21600"/>
                              </a:cubicBezTo>
                              <a:cubicBezTo>
                                <a:pt x="2235" y="21600"/>
                                <a:pt x="2880" y="20954"/>
                                <a:pt x="2880" y="20160"/>
                              </a:cubicBezTo>
                              <a:cubicBezTo>
                                <a:pt x="2880" y="10618"/>
                                <a:pt x="10617" y="2880"/>
                                <a:pt x="20160" y="2880"/>
                              </a:cubicBezTo>
                              <a:cubicBezTo>
                                <a:pt x="20955" y="2880"/>
                                <a:pt x="21599" y="2234"/>
                                <a:pt x="21599" y="1440"/>
                              </a:cubicBezTo>
                              <a:cubicBezTo>
                                <a:pt x="21599" y="645"/>
                                <a:pt x="20955" y="0"/>
                                <a:pt x="20160" y="0"/>
                              </a:cubicBezTo>
                            </a:path>
                          </a:pathLst>
                        </a:custGeom>
                        <a:grpFill/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flat" cmpd="sng">
                              <a:solidFill>
                                <a:srgbClr val="000000"/>
                              </a:solidFill>
                              <a:prstDash val="solid"/>
                              <a:miter lim="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anchor="ctr"/>
                        <a:lstStyle/>
                        <a:p>
                          <a:pPr algn="ctr">
                            <a:lnSpc>
                              <a:spcPct val="130000"/>
                            </a:lnSpc>
                          </a:pPr>
                          <a:endParaRPr dirty="0">
                            <a:solidFill>
                              <a:srgbClr val="424242"/>
                            </a:solidFill>
                            <a:ea typeface="方正黑体简体" panose="02010601030101010101" pitchFamily="2" charset="-122"/>
                            <a:sym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2" name="iŝlïḍê">
                      <a:extLst>
                        <a:ext uri="{FF2B5EF4-FFF2-40B4-BE49-F238E27FC236}">
                          <a16:creationId xmlns:a16="http://schemas.microsoft.com/office/drawing/2014/main" id="{A1D35C03-24C8-4D44-99D7-4DC2BE43A0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39007" y="1787370"/>
                      <a:ext cx="1681375" cy="1436731"/>
                      <a:chOff x="4339007" y="1787370"/>
                      <a:chExt cx="1681375" cy="1436731"/>
                    </a:xfrm>
                  </p:grpSpPr>
                  <p:sp>
                    <p:nvSpPr>
                      <p:cNvPr id="63" name="îsḷíḓè">
                        <a:extLst>
                          <a:ext uri="{FF2B5EF4-FFF2-40B4-BE49-F238E27FC236}">
                            <a16:creationId xmlns:a16="http://schemas.microsoft.com/office/drawing/2014/main" id="{6586A1D0-A25C-4398-A53B-D5F4B8B3450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39007" y="1787370"/>
                        <a:ext cx="1681375" cy="1436731"/>
                      </a:xfrm>
                      <a:custGeom>
                        <a:avLst/>
                        <a:gdLst>
                          <a:gd name="T0" fmla="*/ 600075 w 21600"/>
                          <a:gd name="T1" fmla="*/ 512763 h 21600"/>
                          <a:gd name="T2" fmla="*/ 600075 w 21600"/>
                          <a:gd name="T3" fmla="*/ 512763 h 21600"/>
                          <a:gd name="T4" fmla="*/ 600075 w 21600"/>
                          <a:gd name="T5" fmla="*/ 512763 h 21600"/>
                          <a:gd name="T6" fmla="*/ 600075 w 21600"/>
                          <a:gd name="T7" fmla="*/ 512763 h 2160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0" t="0" r="r" b="b"/>
                        <a:pathLst>
                          <a:path w="21600" h="21600">
                            <a:moveTo>
                              <a:pt x="9599" y="21600"/>
                            </a:moveTo>
                            <a:cubicBezTo>
                              <a:pt x="0" y="14675"/>
                              <a:pt x="0" y="14675"/>
                              <a:pt x="0" y="14675"/>
                            </a:cubicBezTo>
                            <a:cubicBezTo>
                              <a:pt x="4518" y="6100"/>
                              <a:pt x="12282" y="576"/>
                              <a:pt x="20893" y="0"/>
                            </a:cubicBezTo>
                            <a:cubicBezTo>
                              <a:pt x="21599" y="13191"/>
                              <a:pt x="21599" y="13191"/>
                              <a:pt x="21599" y="13191"/>
                            </a:cubicBezTo>
                            <a:cubicBezTo>
                              <a:pt x="16518" y="13521"/>
                              <a:pt x="12140" y="16817"/>
                              <a:pt x="9599" y="21600"/>
                            </a:cubicBezTo>
                            <a:close/>
                          </a:path>
                        </a:pathLst>
                      </a:cu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  <p:txBody>
                      <a:bodyPr anchor="ctr"/>
                      <a:lstStyle/>
                      <a:p>
                        <a:pPr algn="ctr">
                          <a:lnSpc>
                            <a:spcPct val="130000"/>
                          </a:lnSpc>
                        </a:pPr>
                        <a:endParaRPr dirty="0">
                          <a:solidFill>
                            <a:srgbClr val="424242"/>
                          </a:solidFill>
                          <a:ea typeface="方正黑体简体" panose="02010601030101010101" pitchFamily="2" charset="-122"/>
                          <a:sym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4" name="iṣḷiḑé">
                        <a:extLst>
                          <a:ext uri="{FF2B5EF4-FFF2-40B4-BE49-F238E27FC236}">
                            <a16:creationId xmlns:a16="http://schemas.microsoft.com/office/drawing/2014/main" id="{36D38B6C-4EA6-4A17-89A2-B3F3DDC72AE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989382" y="2240756"/>
                        <a:ext cx="465138" cy="464344"/>
                      </a:xfrm>
                      <a:custGeom>
                        <a:avLst/>
                        <a:gdLst>
                          <a:gd name="T0" fmla="+- 0 10794 23"/>
                          <a:gd name="T1" fmla="*/ T0 w 21543"/>
                          <a:gd name="T2" fmla="*/ 10800 h 21600"/>
                          <a:gd name="T3" fmla="+- 0 10794 23"/>
                          <a:gd name="T4" fmla="*/ T3 w 21543"/>
                          <a:gd name="T5" fmla="*/ 10800 h 21600"/>
                          <a:gd name="T6" fmla="+- 0 10794 23"/>
                          <a:gd name="T7" fmla="*/ T6 w 21543"/>
                          <a:gd name="T8" fmla="*/ 10800 h 21600"/>
                          <a:gd name="T9" fmla="+- 0 10794 23"/>
                          <a:gd name="T10" fmla="*/ T9 w 21543"/>
                          <a:gd name="T11" fmla="*/ 10800 h 21600"/>
                        </a:gdLst>
                        <a:ahLst/>
                        <a:cxnLst>
                          <a:cxn ang="0">
                            <a:pos x="T1" y="T2"/>
                          </a:cxn>
                          <a:cxn ang="0">
                            <a:pos x="T4" y="T5"/>
                          </a:cxn>
                          <a:cxn ang="0">
                            <a:pos x="T7" y="T8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21543" h="21600">
                            <a:moveTo>
                              <a:pt x="16976" y="19986"/>
                            </a:moveTo>
                            <a:lnTo>
                              <a:pt x="11226" y="17680"/>
                            </a:lnTo>
                            <a:cubicBezTo>
                              <a:pt x="11088" y="17626"/>
                              <a:pt x="10946" y="17608"/>
                              <a:pt x="10806" y="17600"/>
                            </a:cubicBezTo>
                            <a:lnTo>
                              <a:pt x="19660" y="3837"/>
                            </a:lnTo>
                            <a:cubicBezTo>
                              <a:pt x="19660" y="3837"/>
                              <a:pt x="16976" y="19986"/>
                              <a:pt x="16976" y="19986"/>
                            </a:cubicBezTo>
                            <a:close/>
                            <a:moveTo>
                              <a:pt x="6859" y="16244"/>
                            </a:moveTo>
                            <a:cubicBezTo>
                              <a:pt x="6858" y="16242"/>
                              <a:pt x="6855" y="16240"/>
                              <a:pt x="6854" y="16238"/>
                            </a:cubicBezTo>
                            <a:lnTo>
                              <a:pt x="19606" y="2552"/>
                            </a:lnTo>
                            <a:lnTo>
                              <a:pt x="8735" y="19536"/>
                            </a:lnTo>
                            <a:cubicBezTo>
                              <a:pt x="8735" y="19536"/>
                              <a:pt x="6859" y="16244"/>
                              <a:pt x="6859" y="16244"/>
                            </a:cubicBezTo>
                            <a:close/>
                            <a:moveTo>
                              <a:pt x="2111" y="14024"/>
                            </a:moveTo>
                            <a:lnTo>
                              <a:pt x="17712" y="3595"/>
                            </a:lnTo>
                            <a:lnTo>
                              <a:pt x="6369" y="15770"/>
                            </a:lnTo>
                            <a:cubicBezTo>
                              <a:pt x="6309" y="15734"/>
                              <a:pt x="6256" y="15687"/>
                              <a:pt x="6190" y="15660"/>
                            </a:cubicBezTo>
                            <a:cubicBezTo>
                              <a:pt x="6190" y="15660"/>
                              <a:pt x="2111" y="14024"/>
                              <a:pt x="2111" y="14024"/>
                            </a:cubicBezTo>
                            <a:close/>
                            <a:moveTo>
                              <a:pt x="21234" y="108"/>
                            </a:moveTo>
                            <a:cubicBezTo>
                              <a:pt x="21123" y="35"/>
                              <a:pt x="20996" y="0"/>
                              <a:pt x="20868" y="0"/>
                            </a:cubicBezTo>
                            <a:cubicBezTo>
                              <a:pt x="20738" y="0"/>
                              <a:pt x="20608" y="36"/>
                              <a:pt x="20495" y="113"/>
                            </a:cubicBezTo>
                            <a:lnTo>
                              <a:pt x="299" y="13613"/>
                            </a:lnTo>
                            <a:cubicBezTo>
                              <a:pt x="91" y="13751"/>
                              <a:pt x="-23" y="13995"/>
                              <a:pt x="3" y="14244"/>
                            </a:cubicBezTo>
                            <a:cubicBezTo>
                              <a:pt x="28" y="14494"/>
                              <a:pt x="190" y="14708"/>
                              <a:pt x="422" y="14801"/>
                            </a:cubicBezTo>
                            <a:lnTo>
                              <a:pt x="5689" y="16914"/>
                            </a:lnTo>
                            <a:lnTo>
                              <a:pt x="8166" y="21259"/>
                            </a:lnTo>
                            <a:cubicBezTo>
                              <a:pt x="8284" y="21468"/>
                              <a:pt x="8505" y="21597"/>
                              <a:pt x="8743" y="21599"/>
                            </a:cubicBezTo>
                            <a:lnTo>
                              <a:pt x="8751" y="21599"/>
                            </a:lnTo>
                            <a:cubicBezTo>
                              <a:pt x="8987" y="21599"/>
                              <a:pt x="9206" y="21474"/>
                              <a:pt x="9328" y="21271"/>
                            </a:cubicBezTo>
                            <a:lnTo>
                              <a:pt x="10726" y="18934"/>
                            </a:lnTo>
                            <a:lnTo>
                              <a:pt x="17253" y="21551"/>
                            </a:lnTo>
                            <a:cubicBezTo>
                              <a:pt x="17332" y="21584"/>
                              <a:pt x="17418" y="21599"/>
                              <a:pt x="17502" y="21599"/>
                            </a:cubicBezTo>
                            <a:cubicBezTo>
                              <a:pt x="17617" y="21599"/>
                              <a:pt x="17731" y="21571"/>
                              <a:pt x="17832" y="21512"/>
                            </a:cubicBezTo>
                            <a:cubicBezTo>
                              <a:pt x="18010" y="21412"/>
                              <a:pt x="18133" y="21238"/>
                              <a:pt x="18167" y="21035"/>
                            </a:cubicBezTo>
                            <a:lnTo>
                              <a:pt x="21533" y="785"/>
                            </a:lnTo>
                            <a:cubicBezTo>
                              <a:pt x="21576" y="520"/>
                              <a:pt x="21459" y="254"/>
                              <a:pt x="21234" y="108"/>
                            </a:cubicBezTo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rgbClr val="000000"/>
                            </a:solidFill>
                            <a:prstDash val="solid"/>
                            <a:miter lim="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/>
                      <a:lstStyle/>
                      <a:p>
                        <a:pPr algn="ctr">
                          <a:lnSpc>
                            <a:spcPct val="130000"/>
                          </a:lnSpc>
                        </a:pPr>
                        <a:endParaRPr dirty="0">
                          <a:solidFill>
                            <a:srgbClr val="424242"/>
                          </a:solidFill>
                          <a:ea typeface="方正黑体简体" panose="02010601030101010101" pitchFamily="2" charset="-122"/>
                          <a:sym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43" name="íṡḷïḍè">
                      <a:extLst>
                        <a:ext uri="{FF2B5EF4-FFF2-40B4-BE49-F238E27FC236}">
                          <a16:creationId xmlns:a16="http://schemas.microsoft.com/office/drawing/2014/main" id="{912CDAEC-09A9-49C2-B0B1-AFEBD72892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4313" y="2912735"/>
                      <a:ext cx="1018611" cy="1901556"/>
                      <a:chOff x="4034313" y="2912735"/>
                      <a:chExt cx="1018611" cy="1901556"/>
                    </a:xfrm>
                  </p:grpSpPr>
                  <p:sp>
                    <p:nvSpPr>
                      <p:cNvPr id="58" name="ï$líḑê">
                        <a:extLst>
                          <a:ext uri="{FF2B5EF4-FFF2-40B4-BE49-F238E27FC236}">
                            <a16:creationId xmlns:a16="http://schemas.microsoft.com/office/drawing/2014/main" id="{EC09EA82-5E27-4E57-9655-BE9BEA910ED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34313" y="2912735"/>
                        <a:ext cx="1018611" cy="1901556"/>
                      </a:xfrm>
                      <a:custGeom>
                        <a:avLst/>
                        <a:gdLst>
                          <a:gd name="T0" fmla="*/ 363519 w 20023"/>
                          <a:gd name="T1" fmla="*/ 678657 h 21600"/>
                          <a:gd name="T2" fmla="*/ 363519 w 20023"/>
                          <a:gd name="T3" fmla="*/ 678657 h 21600"/>
                          <a:gd name="T4" fmla="*/ 363519 w 20023"/>
                          <a:gd name="T5" fmla="*/ 678657 h 21600"/>
                          <a:gd name="T6" fmla="*/ 363519 w 20023"/>
                          <a:gd name="T7" fmla="*/ 678657 h 2160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0" t="0" r="r" b="b"/>
                        <a:pathLst>
                          <a:path w="20023" h="21600">
                            <a:moveTo>
                              <a:pt x="20022" y="16855"/>
                            </a:moveTo>
                            <a:cubicBezTo>
                              <a:pt x="4794" y="21599"/>
                              <a:pt x="4794" y="21599"/>
                              <a:pt x="4794" y="21599"/>
                            </a:cubicBezTo>
                            <a:cubicBezTo>
                              <a:pt x="-1469" y="14858"/>
                              <a:pt x="-1577" y="6805"/>
                              <a:pt x="4363" y="0"/>
                            </a:cubicBezTo>
                            <a:cubicBezTo>
                              <a:pt x="19806" y="4495"/>
                              <a:pt x="19806" y="4495"/>
                              <a:pt x="19806" y="4495"/>
                            </a:cubicBezTo>
                            <a:cubicBezTo>
                              <a:pt x="18186" y="6305"/>
                              <a:pt x="17322" y="8365"/>
                              <a:pt x="17322" y="10550"/>
                            </a:cubicBezTo>
                            <a:cubicBezTo>
                              <a:pt x="17322" y="12860"/>
                              <a:pt x="18294" y="14982"/>
                              <a:pt x="20022" y="16855"/>
                            </a:cubicBezTo>
                            <a:close/>
                          </a:path>
                        </a:pathLst>
                      </a:custGeom>
                      <a:solidFill>
                        <a:srgbClr val="BF2E23"/>
                      </a:solidFill>
                      <a:ln>
                        <a:noFill/>
                      </a:ln>
                      <a:effectLst/>
                    </p:spPr>
                    <p:txBody>
                      <a:bodyPr anchor="ctr"/>
                      <a:lstStyle/>
                      <a:p>
                        <a:pPr algn="ctr">
                          <a:lnSpc>
                            <a:spcPct val="130000"/>
                          </a:lnSpc>
                        </a:pPr>
                        <a:endParaRPr dirty="0">
                          <a:solidFill>
                            <a:srgbClr val="424242"/>
                          </a:solidFill>
                          <a:ea typeface="方正黑体简体" panose="02010601030101010101" pitchFamily="2" charset="-122"/>
                          <a:sym typeface="Arial" panose="020B0604020202020204" pitchFamily="34" charset="0"/>
                        </a:endParaRPr>
                      </a:p>
                    </p:txBody>
                  </p:sp>
                  <p:grpSp>
                    <p:nvGrpSpPr>
                      <p:cNvPr id="59" name="íSľïḑe">
                        <a:extLst>
                          <a:ext uri="{FF2B5EF4-FFF2-40B4-BE49-F238E27FC236}">
                            <a16:creationId xmlns:a16="http://schemas.microsoft.com/office/drawing/2014/main" id="{C1A02F75-7469-49C3-BB59-3AAB9B83183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86914" y="3667853"/>
                        <a:ext cx="465138" cy="391319"/>
                        <a:chOff x="5356342" y="3093565"/>
                        <a:chExt cx="465138" cy="391319"/>
                      </a:xfrm>
                      <a:solidFill>
                        <a:schemeClr val="bg1"/>
                      </a:solidFill>
                    </p:grpSpPr>
                    <p:sp>
                      <p:nvSpPr>
                        <p:cNvPr id="60" name="ïŝḻïḍe">
                          <a:extLst>
                            <a:ext uri="{FF2B5EF4-FFF2-40B4-BE49-F238E27FC236}">
                              <a16:creationId xmlns:a16="http://schemas.microsoft.com/office/drawing/2014/main" id="{9DA23BDB-D3FA-4980-B91D-82D9D08AE3FC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473023" y="3195165"/>
                          <a:ext cx="231775" cy="231775"/>
                        </a:xfrm>
                        <a:custGeom>
                          <a:avLst/>
                          <a:gdLst>
                            <a:gd name="T0" fmla="*/ 10800 w 21600"/>
                            <a:gd name="T1" fmla="*/ 10800 h 21600"/>
                            <a:gd name="T2" fmla="*/ 10800 w 21600"/>
                            <a:gd name="T3" fmla="*/ 10800 h 21600"/>
                            <a:gd name="T4" fmla="*/ 10800 w 21600"/>
                            <a:gd name="T5" fmla="*/ 10800 h 21600"/>
                            <a:gd name="T6" fmla="*/ 10800 w 21600"/>
                            <a:gd name="T7" fmla="*/ 10800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0" t="0" r="r" b="b"/>
                          <a:pathLst>
                            <a:path w="21600" h="21600">
                              <a:moveTo>
                                <a:pt x="16948" y="16070"/>
                              </a:moveTo>
                              <a:cubicBezTo>
                                <a:pt x="14037" y="19468"/>
                                <a:pt x="8925" y="19859"/>
                                <a:pt x="5529" y="16948"/>
                              </a:cubicBezTo>
                              <a:cubicBezTo>
                                <a:pt x="2130" y="14038"/>
                                <a:pt x="1740" y="8924"/>
                                <a:pt x="4651" y="5527"/>
                              </a:cubicBezTo>
                              <a:cubicBezTo>
                                <a:pt x="7559" y="2131"/>
                                <a:pt x="12674" y="1740"/>
                                <a:pt x="16070" y="4650"/>
                              </a:cubicBezTo>
                              <a:cubicBezTo>
                                <a:pt x="19466" y="7560"/>
                                <a:pt x="19859" y="12673"/>
                                <a:pt x="16948" y="16070"/>
                              </a:cubicBezTo>
                              <a:moveTo>
                                <a:pt x="10800" y="0"/>
                              </a:moveTo>
                              <a:cubicBezTo>
                                <a:pt x="4833" y="0"/>
                                <a:pt x="0" y="4834"/>
                                <a:pt x="0" y="10800"/>
                              </a:cubicBezTo>
                              <a:cubicBezTo>
                                <a:pt x="0" y="16765"/>
                                <a:pt x="4833" y="21599"/>
                                <a:pt x="10800" y="21599"/>
                              </a:cubicBezTo>
                              <a:cubicBezTo>
                                <a:pt x="16764" y="21599"/>
                                <a:pt x="21600" y="16765"/>
                                <a:pt x="21600" y="10800"/>
                              </a:cubicBezTo>
                              <a:cubicBezTo>
                                <a:pt x="21600" y="4834"/>
                                <a:pt x="16764" y="0"/>
                                <a:pt x="10800" y="0"/>
                              </a:cubicBezTo>
                            </a:path>
                          </a:pathLst>
                        </a:custGeom>
                        <a:grpFill/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flat" cmpd="sng">
                              <a:solidFill>
                                <a:srgbClr val="000000"/>
                              </a:solidFill>
                              <a:prstDash val="solid"/>
                              <a:miter lim="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anchor="ctr"/>
                        <a:lstStyle/>
                        <a:p>
                          <a:pPr algn="ctr">
                            <a:lnSpc>
                              <a:spcPct val="130000"/>
                            </a:lnSpc>
                          </a:pPr>
                          <a:endParaRPr dirty="0">
                            <a:solidFill>
                              <a:srgbClr val="424242"/>
                            </a:solidFill>
                            <a:ea typeface="方正黑体简体" panose="02010601030101010101" pitchFamily="2" charset="-122"/>
                            <a:sym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61" name="ïṧ1ïḍê">
                          <a:extLst>
                            <a:ext uri="{FF2B5EF4-FFF2-40B4-BE49-F238E27FC236}">
                              <a16:creationId xmlns:a16="http://schemas.microsoft.com/office/drawing/2014/main" id="{7B3ED641-80CA-4C88-8AC9-232961C23478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530967" y="3253109"/>
                          <a:ext cx="65088" cy="65088"/>
                        </a:xfrm>
                        <a:custGeom>
                          <a:avLst/>
                          <a:gdLst>
                            <a:gd name="T0" fmla="*/ 10800 w 21600"/>
                            <a:gd name="T1" fmla="*/ 10800 h 21600"/>
                            <a:gd name="T2" fmla="*/ 10800 w 21600"/>
                            <a:gd name="T3" fmla="*/ 10800 h 21600"/>
                            <a:gd name="T4" fmla="*/ 10800 w 21600"/>
                            <a:gd name="T5" fmla="*/ 10800 h 21600"/>
                            <a:gd name="T6" fmla="*/ 10800 w 21600"/>
                            <a:gd name="T7" fmla="*/ 10800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0" t="0" r="r" b="b"/>
                          <a:pathLst>
                            <a:path w="21600" h="21600">
                              <a:moveTo>
                                <a:pt x="19200" y="0"/>
                              </a:moveTo>
                              <a:cubicBezTo>
                                <a:pt x="8596" y="0"/>
                                <a:pt x="0" y="8596"/>
                                <a:pt x="0" y="19195"/>
                              </a:cubicBezTo>
                              <a:lnTo>
                                <a:pt x="0" y="19199"/>
                              </a:lnTo>
                              <a:cubicBezTo>
                                <a:pt x="0" y="20524"/>
                                <a:pt x="1068" y="21599"/>
                                <a:pt x="2400" y="21599"/>
                              </a:cubicBezTo>
                              <a:cubicBezTo>
                                <a:pt x="3721" y="21599"/>
                                <a:pt x="4800" y="20524"/>
                                <a:pt x="4800" y="19199"/>
                              </a:cubicBezTo>
                              <a:lnTo>
                                <a:pt x="4800" y="19195"/>
                              </a:lnTo>
                              <a:cubicBezTo>
                                <a:pt x="4800" y="11247"/>
                                <a:pt x="11240" y="4799"/>
                                <a:pt x="19200" y="4799"/>
                              </a:cubicBezTo>
                              <a:cubicBezTo>
                                <a:pt x="20521" y="4799"/>
                                <a:pt x="21600" y="3724"/>
                                <a:pt x="21600" y="2399"/>
                              </a:cubicBezTo>
                              <a:cubicBezTo>
                                <a:pt x="21600" y="1075"/>
                                <a:pt x="20521" y="0"/>
                                <a:pt x="19200" y="0"/>
                              </a:cubicBezTo>
                            </a:path>
                          </a:pathLst>
                        </a:custGeom>
                        <a:grpFill/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flat" cmpd="sng">
                              <a:solidFill>
                                <a:srgbClr val="000000"/>
                              </a:solidFill>
                              <a:prstDash val="solid"/>
                              <a:miter lim="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anchor="ctr"/>
                        <a:lstStyle/>
                        <a:p>
                          <a:pPr algn="ctr">
                            <a:lnSpc>
                              <a:spcPct val="130000"/>
                            </a:lnSpc>
                          </a:pPr>
                          <a:endParaRPr dirty="0">
                            <a:solidFill>
                              <a:srgbClr val="424242"/>
                            </a:solidFill>
                            <a:ea typeface="方正黑体简体" panose="02010601030101010101" pitchFamily="2" charset="-122"/>
                            <a:sym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62" name="íṥļidè">
                          <a:extLst>
                            <a:ext uri="{FF2B5EF4-FFF2-40B4-BE49-F238E27FC236}">
                              <a16:creationId xmlns:a16="http://schemas.microsoft.com/office/drawing/2014/main" id="{B2121EA7-675E-466B-A703-A97B8B5F40BC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356342" y="3093565"/>
                          <a:ext cx="465138" cy="391319"/>
                        </a:xfrm>
                        <a:custGeom>
                          <a:avLst/>
                          <a:gdLst>
                            <a:gd name="T0" fmla="*/ 10800 w 21600"/>
                            <a:gd name="T1" fmla="*/ 10800 h 21600"/>
                            <a:gd name="T2" fmla="*/ 10800 w 21600"/>
                            <a:gd name="T3" fmla="*/ 10800 h 21600"/>
                            <a:gd name="T4" fmla="*/ 10800 w 21600"/>
                            <a:gd name="T5" fmla="*/ 10800 h 21600"/>
                            <a:gd name="T6" fmla="*/ 10800 w 21600"/>
                            <a:gd name="T7" fmla="*/ 10800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0" t="0" r="r" b="b"/>
                          <a:pathLst>
                            <a:path w="21600" h="21600">
                              <a:moveTo>
                                <a:pt x="20249" y="19199"/>
                              </a:moveTo>
                              <a:cubicBezTo>
                                <a:pt x="20249" y="19642"/>
                                <a:pt x="19948" y="19999"/>
                                <a:pt x="19575" y="19999"/>
                              </a:cubicBezTo>
                              <a:lnTo>
                                <a:pt x="2024" y="19999"/>
                              </a:lnTo>
                              <a:cubicBezTo>
                                <a:pt x="1651" y="19999"/>
                                <a:pt x="1349" y="19642"/>
                                <a:pt x="1349" y="19199"/>
                              </a:cubicBezTo>
                              <a:lnTo>
                                <a:pt x="1349" y="7200"/>
                              </a:lnTo>
                              <a:cubicBezTo>
                                <a:pt x="1349" y="6809"/>
                                <a:pt x="1588" y="6475"/>
                                <a:pt x="1914" y="6411"/>
                              </a:cubicBezTo>
                              <a:lnTo>
                                <a:pt x="5588" y="5684"/>
                              </a:lnTo>
                              <a:lnTo>
                                <a:pt x="6797" y="2103"/>
                              </a:lnTo>
                              <a:cubicBezTo>
                                <a:pt x="6900" y="1799"/>
                                <a:pt x="7148" y="1600"/>
                                <a:pt x="7424" y="1600"/>
                              </a:cubicBezTo>
                              <a:lnTo>
                                <a:pt x="14174" y="1600"/>
                              </a:lnTo>
                              <a:cubicBezTo>
                                <a:pt x="14450" y="1600"/>
                                <a:pt x="14698" y="1799"/>
                                <a:pt x="14801" y="2103"/>
                              </a:cubicBezTo>
                              <a:lnTo>
                                <a:pt x="16010" y="5684"/>
                              </a:lnTo>
                              <a:lnTo>
                                <a:pt x="19685" y="6411"/>
                              </a:lnTo>
                              <a:cubicBezTo>
                                <a:pt x="20011" y="6475"/>
                                <a:pt x="20249" y="6809"/>
                                <a:pt x="20249" y="7200"/>
                              </a:cubicBezTo>
                              <a:cubicBezTo>
                                <a:pt x="20249" y="7200"/>
                                <a:pt x="20249" y="19199"/>
                                <a:pt x="20249" y="19199"/>
                              </a:cubicBezTo>
                              <a:close/>
                              <a:moveTo>
                                <a:pt x="19907" y="4832"/>
                              </a:moveTo>
                              <a:lnTo>
                                <a:pt x="16981" y="4254"/>
                              </a:lnTo>
                              <a:lnTo>
                                <a:pt x="16054" y="1507"/>
                              </a:lnTo>
                              <a:cubicBezTo>
                                <a:pt x="15745" y="591"/>
                                <a:pt x="15006" y="0"/>
                                <a:pt x="14174" y="0"/>
                              </a:cubicBezTo>
                              <a:lnTo>
                                <a:pt x="7424" y="0"/>
                              </a:lnTo>
                              <a:cubicBezTo>
                                <a:pt x="6593" y="0"/>
                                <a:pt x="5854" y="591"/>
                                <a:pt x="5543" y="1509"/>
                              </a:cubicBezTo>
                              <a:lnTo>
                                <a:pt x="4618" y="4254"/>
                              </a:lnTo>
                              <a:lnTo>
                                <a:pt x="1692" y="4832"/>
                              </a:lnTo>
                              <a:cubicBezTo>
                                <a:pt x="711" y="5025"/>
                                <a:pt x="0" y="6020"/>
                                <a:pt x="0" y="7200"/>
                              </a:cubicBezTo>
                              <a:lnTo>
                                <a:pt x="0" y="19199"/>
                              </a:lnTo>
                              <a:cubicBezTo>
                                <a:pt x="0" y="20523"/>
                                <a:pt x="908" y="21600"/>
                                <a:pt x="2024" y="21600"/>
                              </a:cubicBezTo>
                              <a:lnTo>
                                <a:pt x="19575" y="21600"/>
                              </a:lnTo>
                              <a:cubicBezTo>
                                <a:pt x="20691" y="21600"/>
                                <a:pt x="21600" y="20523"/>
                                <a:pt x="21600" y="19199"/>
                              </a:cubicBezTo>
                              <a:lnTo>
                                <a:pt x="21600" y="7200"/>
                              </a:lnTo>
                              <a:cubicBezTo>
                                <a:pt x="21600" y="6020"/>
                                <a:pt x="20888" y="5025"/>
                                <a:pt x="19907" y="4832"/>
                              </a:cubicBezTo>
                            </a:path>
                          </a:pathLst>
                        </a:custGeom>
                        <a:grpFill/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flat" cmpd="sng">
                              <a:solidFill>
                                <a:srgbClr val="000000"/>
                              </a:solidFill>
                              <a:prstDash val="solid"/>
                              <a:miter lim="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anchor="ctr"/>
                        <a:lstStyle/>
                        <a:p>
                          <a:pPr algn="ctr">
                            <a:lnSpc>
                              <a:spcPct val="130000"/>
                            </a:lnSpc>
                          </a:pPr>
                          <a:endParaRPr dirty="0">
                            <a:solidFill>
                              <a:srgbClr val="424242"/>
                            </a:solidFill>
                            <a:ea typeface="方正黑体简体" panose="02010601030101010101" pitchFamily="2" charset="-122"/>
                            <a:sym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54" name="íSļîḑè">
                      <a:extLst>
                        <a:ext uri="{FF2B5EF4-FFF2-40B4-BE49-F238E27FC236}">
                          <a16:creationId xmlns:a16="http://schemas.microsoft.com/office/drawing/2014/main" id="{911AEAE4-4C56-4B37-9D68-7757C7D8F38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379040" y="4489581"/>
                      <a:ext cx="1685823" cy="1414491"/>
                    </a:xfrm>
                    <a:custGeom>
                      <a:avLst/>
                      <a:gdLst>
                        <a:gd name="T0" fmla="*/ 601663 w 21600"/>
                        <a:gd name="T1" fmla="*/ 504825 h 21600"/>
                        <a:gd name="T2" fmla="*/ 601663 w 21600"/>
                        <a:gd name="T3" fmla="*/ 504825 h 21600"/>
                        <a:gd name="T4" fmla="*/ 601663 w 21600"/>
                        <a:gd name="T5" fmla="*/ 504825 h 21600"/>
                        <a:gd name="T6" fmla="*/ 601663 w 21600"/>
                        <a:gd name="T7" fmla="*/ 504825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21600" h="21600">
                          <a:moveTo>
                            <a:pt x="21600" y="8153"/>
                          </a:moveTo>
                          <a:cubicBezTo>
                            <a:pt x="21248" y="21600"/>
                            <a:pt x="21248" y="21600"/>
                            <a:pt x="21248" y="21600"/>
                          </a:cubicBezTo>
                          <a:cubicBezTo>
                            <a:pt x="12664" y="21347"/>
                            <a:pt x="4714" y="16052"/>
                            <a:pt x="0" y="7479"/>
                          </a:cubicBezTo>
                          <a:cubicBezTo>
                            <a:pt x="9358" y="0"/>
                            <a:pt x="9358" y="0"/>
                            <a:pt x="9358" y="0"/>
                          </a:cubicBezTo>
                          <a:cubicBezTo>
                            <a:pt x="12030" y="4790"/>
                            <a:pt x="16464" y="7984"/>
                            <a:pt x="21600" y="8153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  <a:effectLst/>
                  </p:spPr>
                  <p:txBody>
                    <a:bodyPr anchor="ctr"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endParaRPr dirty="0">
                        <a:solidFill>
                          <a:srgbClr val="424242"/>
                        </a:solidFill>
                        <a:ea typeface="方正黑体简体" panose="02010601030101010101" pitchFamily="2" charset="-122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9" name="íŝḷîḑê">
                      <a:extLst>
                        <a:ext uri="{FF2B5EF4-FFF2-40B4-BE49-F238E27FC236}">
                          <a16:creationId xmlns:a16="http://schemas.microsoft.com/office/drawing/2014/main" id="{48B2C97B-ECDD-4719-82D9-C4A4EA48782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141300" y="2892718"/>
                      <a:ext cx="1016386" cy="1899333"/>
                    </a:xfrm>
                    <a:custGeom>
                      <a:avLst/>
                      <a:gdLst>
                        <a:gd name="T0" fmla="*/ 362725 w 20053"/>
                        <a:gd name="T1" fmla="*/ 677863 h 21600"/>
                        <a:gd name="T2" fmla="*/ 362725 w 20053"/>
                        <a:gd name="T3" fmla="*/ 677863 h 21600"/>
                        <a:gd name="T4" fmla="*/ 362725 w 20053"/>
                        <a:gd name="T5" fmla="*/ 677863 h 21600"/>
                        <a:gd name="T6" fmla="*/ 362725 w 20053"/>
                        <a:gd name="T7" fmla="*/ 677863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20053" h="21600">
                          <a:moveTo>
                            <a:pt x="0" y="4620"/>
                          </a:moveTo>
                          <a:cubicBezTo>
                            <a:pt x="15412" y="0"/>
                            <a:pt x="15412" y="0"/>
                            <a:pt x="15412" y="0"/>
                          </a:cubicBezTo>
                          <a:cubicBezTo>
                            <a:pt x="21599" y="6741"/>
                            <a:pt x="21599" y="14858"/>
                            <a:pt x="15412" y="21599"/>
                          </a:cubicBezTo>
                          <a:cubicBezTo>
                            <a:pt x="0" y="16979"/>
                            <a:pt x="0" y="16979"/>
                            <a:pt x="0" y="16979"/>
                          </a:cubicBezTo>
                          <a:cubicBezTo>
                            <a:pt x="1737" y="15169"/>
                            <a:pt x="2605" y="13047"/>
                            <a:pt x="2605" y="10800"/>
                          </a:cubicBezTo>
                          <a:cubicBezTo>
                            <a:pt x="2605" y="8553"/>
                            <a:pt x="1737" y="6492"/>
                            <a:pt x="0" y="4620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  <a:effectLst/>
                  </p:spPr>
                  <p:txBody>
                    <a:bodyPr anchor="ctr"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endParaRPr dirty="0">
                        <a:solidFill>
                          <a:srgbClr val="424242"/>
                        </a:solidFill>
                        <a:ea typeface="方正黑体简体" panose="02010601030101010101" pitchFamily="2" charset="-122"/>
                        <a:sym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46" name="iṩlîḑé">
                      <a:extLst>
                        <a:ext uri="{FF2B5EF4-FFF2-40B4-BE49-F238E27FC236}">
                          <a16:creationId xmlns:a16="http://schemas.microsoft.com/office/drawing/2014/main" id="{D4FC8286-12F4-4C98-B76E-BD396B8F21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69393" y="4456220"/>
                      <a:ext cx="1688048" cy="1441179"/>
                      <a:chOff x="6169393" y="4456220"/>
                      <a:chExt cx="1688048" cy="1441179"/>
                    </a:xfrm>
                  </p:grpSpPr>
                  <p:sp>
                    <p:nvSpPr>
                      <p:cNvPr id="47" name="ï$ľîdê">
                        <a:extLst>
                          <a:ext uri="{FF2B5EF4-FFF2-40B4-BE49-F238E27FC236}">
                            <a16:creationId xmlns:a16="http://schemas.microsoft.com/office/drawing/2014/main" id="{F3C96C38-2A48-46CB-B68F-2C4742FF5CE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169393" y="4456220"/>
                        <a:ext cx="1688048" cy="1441179"/>
                      </a:xfrm>
                      <a:custGeom>
                        <a:avLst/>
                        <a:gdLst>
                          <a:gd name="T0" fmla="*/ 602457 w 21600"/>
                          <a:gd name="T1" fmla="*/ 514350 h 21600"/>
                          <a:gd name="T2" fmla="*/ 602457 w 21600"/>
                          <a:gd name="T3" fmla="*/ 514350 h 21600"/>
                          <a:gd name="T4" fmla="*/ 602457 w 21600"/>
                          <a:gd name="T5" fmla="*/ 514350 h 21600"/>
                          <a:gd name="T6" fmla="*/ 602457 w 21600"/>
                          <a:gd name="T7" fmla="*/ 514350 h 2160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0" t="0" r="r" b="b"/>
                        <a:pathLst>
                          <a:path w="21600" h="21600">
                            <a:moveTo>
                              <a:pt x="11961" y="0"/>
                            </a:moveTo>
                            <a:cubicBezTo>
                              <a:pt x="21600" y="6924"/>
                              <a:pt x="21600" y="6924"/>
                              <a:pt x="21600" y="6924"/>
                            </a:cubicBezTo>
                            <a:cubicBezTo>
                              <a:pt x="17096" y="15499"/>
                              <a:pt x="9287" y="21023"/>
                              <a:pt x="703" y="21600"/>
                            </a:cubicBezTo>
                            <a:cubicBezTo>
                              <a:pt x="0" y="8492"/>
                              <a:pt x="0" y="8492"/>
                              <a:pt x="0" y="8492"/>
                            </a:cubicBezTo>
                            <a:cubicBezTo>
                              <a:pt x="5065" y="8079"/>
                              <a:pt x="9498" y="4782"/>
                              <a:pt x="11961" y="0"/>
                            </a:cubicBez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>
                        <a:noFill/>
                      </a:ln>
                      <a:effectLst/>
                    </p:spPr>
                    <p:txBody>
                      <a:bodyPr anchor="ctr"/>
                      <a:lstStyle/>
                      <a:p>
                        <a:pPr algn="ctr">
                          <a:lnSpc>
                            <a:spcPct val="130000"/>
                          </a:lnSpc>
                        </a:pPr>
                        <a:endParaRPr dirty="0">
                          <a:solidFill>
                            <a:srgbClr val="424242"/>
                          </a:solidFill>
                          <a:ea typeface="方正黑体简体" panose="02010601030101010101" pitchFamily="2" charset="-122"/>
                          <a:sym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8" name="iS1îḑè">
                        <a:extLst>
                          <a:ext uri="{FF2B5EF4-FFF2-40B4-BE49-F238E27FC236}">
                            <a16:creationId xmlns:a16="http://schemas.microsoft.com/office/drawing/2014/main" id="{40265EC5-6BB1-4F9A-9099-E28B502C54B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750244" y="4964219"/>
                        <a:ext cx="464344" cy="465138"/>
                      </a:xfrm>
                      <a:custGeom>
                        <a:avLst/>
                        <a:gdLst>
                          <a:gd name="T0" fmla="*/ 10510 w 21020"/>
                          <a:gd name="T1" fmla="*/ 10800 h 21600"/>
                          <a:gd name="T2" fmla="*/ 10510 w 21020"/>
                          <a:gd name="T3" fmla="*/ 10800 h 21600"/>
                          <a:gd name="T4" fmla="*/ 10510 w 21020"/>
                          <a:gd name="T5" fmla="*/ 10800 h 21600"/>
                          <a:gd name="T6" fmla="*/ 10510 w 21020"/>
                          <a:gd name="T7" fmla="*/ 108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1020" h="21600">
                            <a:moveTo>
                              <a:pt x="18846" y="7946"/>
                            </a:moveTo>
                            <a:lnTo>
                              <a:pt x="17740" y="9091"/>
                            </a:lnTo>
                            <a:cubicBezTo>
                              <a:pt x="17740" y="8939"/>
                              <a:pt x="17758" y="8792"/>
                              <a:pt x="17744" y="8636"/>
                            </a:cubicBezTo>
                            <a:cubicBezTo>
                              <a:pt x="17629" y="7331"/>
                              <a:pt x="17036" y="6068"/>
                              <a:pt x="16074" y="5080"/>
                            </a:cubicBezTo>
                            <a:cubicBezTo>
                              <a:pt x="15004" y="3980"/>
                              <a:pt x="13585" y="3348"/>
                              <a:pt x="12180" y="3345"/>
                            </a:cubicBezTo>
                            <a:lnTo>
                              <a:pt x="13268" y="2218"/>
                            </a:lnTo>
                            <a:cubicBezTo>
                              <a:pt x="13812" y="1659"/>
                              <a:pt x="14572" y="1350"/>
                              <a:pt x="15403" y="1350"/>
                            </a:cubicBezTo>
                            <a:cubicBezTo>
                              <a:pt x="16460" y="1350"/>
                              <a:pt x="17546" y="1840"/>
                              <a:pt x="18381" y="2696"/>
                            </a:cubicBezTo>
                            <a:cubicBezTo>
                              <a:pt x="19165" y="3500"/>
                              <a:pt x="19631" y="4499"/>
                              <a:pt x="19698" y="5510"/>
                            </a:cubicBezTo>
                            <a:cubicBezTo>
                              <a:pt x="19760" y="6453"/>
                              <a:pt x="19457" y="7317"/>
                              <a:pt x="18846" y="7946"/>
                            </a:cubicBezTo>
                            <a:moveTo>
                              <a:pt x="5828" y="19329"/>
                            </a:moveTo>
                            <a:cubicBezTo>
                              <a:pt x="5813" y="18424"/>
                              <a:pt x="5454" y="17481"/>
                              <a:pt x="4730" y="16739"/>
                            </a:cubicBezTo>
                            <a:cubicBezTo>
                              <a:pt x="4046" y="16034"/>
                              <a:pt x="3150" y="15628"/>
                              <a:pt x="2257" y="15592"/>
                            </a:cubicBezTo>
                            <a:lnTo>
                              <a:pt x="2911" y="13157"/>
                            </a:lnTo>
                            <a:cubicBezTo>
                              <a:pt x="2959" y="12995"/>
                              <a:pt x="3052" y="12835"/>
                              <a:pt x="3168" y="12695"/>
                            </a:cubicBezTo>
                            <a:cubicBezTo>
                              <a:pt x="4485" y="11726"/>
                              <a:pt x="6512" y="12012"/>
                              <a:pt x="7920" y="13460"/>
                            </a:cubicBezTo>
                            <a:cubicBezTo>
                              <a:pt x="9409" y="14990"/>
                              <a:pt x="9639" y="17230"/>
                              <a:pt x="8492" y="18568"/>
                            </a:cubicBezTo>
                            <a:cubicBezTo>
                              <a:pt x="8416" y="18609"/>
                              <a:pt x="8339" y="18648"/>
                              <a:pt x="8256" y="18675"/>
                            </a:cubicBezTo>
                            <a:cubicBezTo>
                              <a:pt x="8256" y="18675"/>
                              <a:pt x="5828" y="19329"/>
                              <a:pt x="5828" y="19329"/>
                            </a:cubicBezTo>
                            <a:close/>
                            <a:moveTo>
                              <a:pt x="2737" y="20164"/>
                            </a:moveTo>
                            <a:cubicBezTo>
                              <a:pt x="2665" y="20181"/>
                              <a:pt x="2443" y="20239"/>
                              <a:pt x="2291" y="20249"/>
                            </a:cubicBezTo>
                            <a:cubicBezTo>
                              <a:pt x="1751" y="20244"/>
                              <a:pt x="1313" y="19792"/>
                              <a:pt x="1313" y="19237"/>
                            </a:cubicBezTo>
                            <a:cubicBezTo>
                              <a:pt x="1321" y="19124"/>
                              <a:pt x="1365" y="18929"/>
                              <a:pt x="1380" y="18857"/>
                            </a:cubicBezTo>
                            <a:lnTo>
                              <a:pt x="2071" y="16283"/>
                            </a:lnTo>
                            <a:cubicBezTo>
                              <a:pt x="2822" y="16261"/>
                              <a:pt x="3630" y="16562"/>
                              <a:pt x="4265" y="17215"/>
                            </a:cubicBezTo>
                            <a:cubicBezTo>
                              <a:pt x="4911" y="17878"/>
                              <a:pt x="5214" y="18725"/>
                              <a:pt x="5181" y="19504"/>
                            </a:cubicBezTo>
                            <a:cubicBezTo>
                              <a:pt x="5181" y="19504"/>
                              <a:pt x="2737" y="20164"/>
                              <a:pt x="2737" y="20164"/>
                            </a:cubicBezTo>
                            <a:close/>
                            <a:moveTo>
                              <a:pt x="6888" y="11179"/>
                            </a:moveTo>
                            <a:cubicBezTo>
                              <a:pt x="6280" y="10927"/>
                              <a:pt x="5642" y="10783"/>
                              <a:pt x="5004" y="10774"/>
                            </a:cubicBezTo>
                            <a:lnTo>
                              <a:pt x="10063" y="5536"/>
                            </a:lnTo>
                            <a:cubicBezTo>
                              <a:pt x="10838" y="4759"/>
                              <a:pt x="11966" y="4536"/>
                              <a:pt x="13077" y="4819"/>
                            </a:cubicBezTo>
                            <a:cubicBezTo>
                              <a:pt x="13077" y="4819"/>
                              <a:pt x="6888" y="11179"/>
                              <a:pt x="6888" y="11179"/>
                            </a:cubicBezTo>
                            <a:close/>
                            <a:moveTo>
                              <a:pt x="9717" y="13672"/>
                            </a:moveTo>
                            <a:cubicBezTo>
                              <a:pt x="9473" y="13258"/>
                              <a:pt x="9194" y="12859"/>
                              <a:pt x="8848" y="12505"/>
                            </a:cubicBezTo>
                            <a:cubicBezTo>
                              <a:pt x="8447" y="12093"/>
                              <a:pt x="7986" y="11770"/>
                              <a:pt x="7507" y="11498"/>
                            </a:cubicBezTo>
                            <a:lnTo>
                              <a:pt x="13767" y="5064"/>
                            </a:lnTo>
                            <a:cubicBezTo>
                              <a:pt x="14259" y="5288"/>
                              <a:pt x="14729" y="5607"/>
                              <a:pt x="15145" y="6035"/>
                            </a:cubicBezTo>
                            <a:cubicBezTo>
                              <a:pt x="15500" y="6398"/>
                              <a:pt x="15775" y="6806"/>
                              <a:pt x="15987" y="7229"/>
                            </a:cubicBezTo>
                            <a:cubicBezTo>
                              <a:pt x="15987" y="7229"/>
                              <a:pt x="9717" y="13672"/>
                              <a:pt x="9717" y="13672"/>
                            </a:cubicBezTo>
                            <a:close/>
                            <a:moveTo>
                              <a:pt x="10519" y="16061"/>
                            </a:moveTo>
                            <a:cubicBezTo>
                              <a:pt x="10465" y="15452"/>
                              <a:pt x="10298" y="14854"/>
                              <a:pt x="10047" y="14288"/>
                            </a:cubicBezTo>
                            <a:lnTo>
                              <a:pt x="16257" y="7906"/>
                            </a:lnTo>
                            <a:cubicBezTo>
                              <a:pt x="16637" y="9140"/>
                              <a:pt x="16442" y="10429"/>
                              <a:pt x="15610" y="11284"/>
                            </a:cubicBezTo>
                            <a:cubicBezTo>
                              <a:pt x="15604" y="11290"/>
                              <a:pt x="15598" y="11293"/>
                              <a:pt x="15593" y="11298"/>
                            </a:cubicBezTo>
                            <a:lnTo>
                              <a:pt x="15602" y="11306"/>
                            </a:lnTo>
                            <a:lnTo>
                              <a:pt x="10525" y="16565"/>
                            </a:lnTo>
                            <a:cubicBezTo>
                              <a:pt x="10527" y="16397"/>
                              <a:pt x="10534" y="16232"/>
                              <a:pt x="10519" y="16061"/>
                            </a:cubicBezTo>
                            <a:moveTo>
                              <a:pt x="19308" y="1741"/>
                            </a:moveTo>
                            <a:cubicBezTo>
                              <a:pt x="18228" y="632"/>
                              <a:pt x="16805" y="0"/>
                              <a:pt x="15403" y="0"/>
                            </a:cubicBezTo>
                            <a:cubicBezTo>
                              <a:pt x="14220" y="0"/>
                              <a:pt x="13131" y="450"/>
                              <a:pt x="12335" y="1266"/>
                            </a:cubicBezTo>
                            <a:lnTo>
                              <a:pt x="9138" y="4577"/>
                            </a:lnTo>
                            <a:cubicBezTo>
                              <a:pt x="9129" y="4585"/>
                              <a:pt x="9118" y="4592"/>
                              <a:pt x="9108" y="4602"/>
                            </a:cubicBezTo>
                            <a:cubicBezTo>
                              <a:pt x="9103" y="4608"/>
                              <a:pt x="9100" y="4614"/>
                              <a:pt x="9095" y="4620"/>
                            </a:cubicBezTo>
                            <a:lnTo>
                              <a:pt x="9096" y="4621"/>
                            </a:lnTo>
                            <a:lnTo>
                              <a:pt x="2310" y="11647"/>
                            </a:lnTo>
                            <a:cubicBezTo>
                              <a:pt x="1998" y="11966"/>
                              <a:pt x="1771" y="12364"/>
                              <a:pt x="1645" y="12797"/>
                            </a:cubicBezTo>
                            <a:lnTo>
                              <a:pt x="102" y="18541"/>
                            </a:lnTo>
                            <a:cubicBezTo>
                              <a:pt x="100" y="18557"/>
                              <a:pt x="0" y="19008"/>
                              <a:pt x="0" y="19237"/>
                            </a:cubicBezTo>
                            <a:cubicBezTo>
                              <a:pt x="0" y="20541"/>
                              <a:pt x="1030" y="21599"/>
                              <a:pt x="2302" y="21599"/>
                            </a:cubicBezTo>
                            <a:cubicBezTo>
                              <a:pt x="2554" y="21599"/>
                              <a:pt x="3044" y="21475"/>
                              <a:pt x="3062" y="21473"/>
                            </a:cubicBezTo>
                            <a:lnTo>
                              <a:pt x="8630" y="19969"/>
                            </a:lnTo>
                            <a:cubicBezTo>
                              <a:pt x="9054" y="19839"/>
                              <a:pt x="9439" y="19604"/>
                              <a:pt x="9750" y="19283"/>
                            </a:cubicBezTo>
                            <a:lnTo>
                              <a:pt x="19776" y="8899"/>
                            </a:lnTo>
                            <a:cubicBezTo>
                              <a:pt x="21600" y="7023"/>
                              <a:pt x="21394" y="3881"/>
                              <a:pt x="19308" y="1741"/>
                            </a:cubicBezTo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rgbClr val="000000"/>
                            </a:solidFill>
                            <a:prstDash val="solid"/>
                            <a:miter lim="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/>
                      <a:lstStyle/>
                      <a:p>
                        <a:pPr algn="ctr">
                          <a:lnSpc>
                            <a:spcPct val="130000"/>
                          </a:lnSpc>
                        </a:pPr>
                        <a:endParaRPr dirty="0">
                          <a:solidFill>
                            <a:srgbClr val="424242"/>
                          </a:solidFill>
                          <a:ea typeface="方正黑体简体" panose="02010601030101010101" pitchFamily="2" charset="-122"/>
                          <a:sym typeface="Arial" panose="020B0604020202020204" pitchFamily="34" charset="0"/>
                        </a:endParaRPr>
                      </a:p>
                    </p:txBody>
                  </p:sp>
                </p:grpSp>
              </p:grpSp>
            </p:grpSp>
            <p:sp>
              <p:nvSpPr>
                <p:cNvPr id="69" name="iṣḷiḑé">
                  <a:extLst>
                    <a:ext uri="{FF2B5EF4-FFF2-40B4-BE49-F238E27FC236}">
                      <a16:creationId xmlns:a16="http://schemas.microsoft.com/office/drawing/2014/main" id="{721CB6A2-D665-49DE-92C7-1BA369317A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9455969">
                  <a:off x="8657325" y="3023771"/>
                  <a:ext cx="342549" cy="344606"/>
                </a:xfrm>
                <a:custGeom>
                  <a:avLst/>
                  <a:gdLst>
                    <a:gd name="T0" fmla="+- 0 10794 23"/>
                    <a:gd name="T1" fmla="*/ T0 w 21543"/>
                    <a:gd name="T2" fmla="*/ 10800 h 21600"/>
                    <a:gd name="T3" fmla="+- 0 10794 23"/>
                    <a:gd name="T4" fmla="*/ T3 w 21543"/>
                    <a:gd name="T5" fmla="*/ 10800 h 21600"/>
                    <a:gd name="T6" fmla="+- 0 10794 23"/>
                    <a:gd name="T7" fmla="*/ T6 w 21543"/>
                    <a:gd name="T8" fmla="*/ 10800 h 21600"/>
                    <a:gd name="T9" fmla="+- 0 10794 23"/>
                    <a:gd name="T10" fmla="*/ T9 w 21543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43" h="21600">
                      <a:moveTo>
                        <a:pt x="16976" y="19986"/>
                      </a:moveTo>
                      <a:lnTo>
                        <a:pt x="11226" y="17680"/>
                      </a:lnTo>
                      <a:cubicBezTo>
                        <a:pt x="11088" y="17626"/>
                        <a:pt x="10946" y="17608"/>
                        <a:pt x="10806" y="17600"/>
                      </a:cubicBezTo>
                      <a:lnTo>
                        <a:pt x="19660" y="3837"/>
                      </a:lnTo>
                      <a:cubicBezTo>
                        <a:pt x="19660" y="3837"/>
                        <a:pt x="16976" y="19986"/>
                        <a:pt x="16976" y="19986"/>
                      </a:cubicBezTo>
                      <a:close/>
                      <a:moveTo>
                        <a:pt x="6859" y="16244"/>
                      </a:moveTo>
                      <a:cubicBezTo>
                        <a:pt x="6858" y="16242"/>
                        <a:pt x="6855" y="16240"/>
                        <a:pt x="6854" y="16238"/>
                      </a:cubicBezTo>
                      <a:lnTo>
                        <a:pt x="19606" y="2552"/>
                      </a:lnTo>
                      <a:lnTo>
                        <a:pt x="8735" y="19536"/>
                      </a:lnTo>
                      <a:cubicBezTo>
                        <a:pt x="8735" y="19536"/>
                        <a:pt x="6859" y="16244"/>
                        <a:pt x="6859" y="16244"/>
                      </a:cubicBezTo>
                      <a:close/>
                      <a:moveTo>
                        <a:pt x="2111" y="14024"/>
                      </a:moveTo>
                      <a:lnTo>
                        <a:pt x="17712" y="3595"/>
                      </a:lnTo>
                      <a:lnTo>
                        <a:pt x="6369" y="15770"/>
                      </a:lnTo>
                      <a:cubicBezTo>
                        <a:pt x="6309" y="15734"/>
                        <a:pt x="6256" y="15687"/>
                        <a:pt x="6190" y="15660"/>
                      </a:cubicBezTo>
                      <a:cubicBezTo>
                        <a:pt x="6190" y="15660"/>
                        <a:pt x="2111" y="14024"/>
                        <a:pt x="2111" y="14024"/>
                      </a:cubicBezTo>
                      <a:close/>
                      <a:moveTo>
                        <a:pt x="21234" y="108"/>
                      </a:moveTo>
                      <a:cubicBezTo>
                        <a:pt x="21123" y="35"/>
                        <a:pt x="20996" y="0"/>
                        <a:pt x="20868" y="0"/>
                      </a:cubicBezTo>
                      <a:cubicBezTo>
                        <a:pt x="20738" y="0"/>
                        <a:pt x="20608" y="36"/>
                        <a:pt x="20495" y="113"/>
                      </a:cubicBezTo>
                      <a:lnTo>
                        <a:pt x="299" y="13613"/>
                      </a:lnTo>
                      <a:cubicBezTo>
                        <a:pt x="91" y="13751"/>
                        <a:pt x="-23" y="13995"/>
                        <a:pt x="3" y="14244"/>
                      </a:cubicBezTo>
                      <a:cubicBezTo>
                        <a:pt x="28" y="14494"/>
                        <a:pt x="190" y="14708"/>
                        <a:pt x="422" y="14801"/>
                      </a:cubicBezTo>
                      <a:lnTo>
                        <a:pt x="5689" y="16914"/>
                      </a:lnTo>
                      <a:lnTo>
                        <a:pt x="8166" y="21259"/>
                      </a:lnTo>
                      <a:cubicBezTo>
                        <a:pt x="8284" y="21468"/>
                        <a:pt x="8505" y="21597"/>
                        <a:pt x="8743" y="21599"/>
                      </a:cubicBezTo>
                      <a:lnTo>
                        <a:pt x="8751" y="21599"/>
                      </a:lnTo>
                      <a:cubicBezTo>
                        <a:pt x="8987" y="21599"/>
                        <a:pt x="9206" y="21474"/>
                        <a:pt x="9328" y="21271"/>
                      </a:cubicBezTo>
                      <a:lnTo>
                        <a:pt x="10726" y="18934"/>
                      </a:lnTo>
                      <a:lnTo>
                        <a:pt x="17253" y="21551"/>
                      </a:lnTo>
                      <a:cubicBezTo>
                        <a:pt x="17332" y="21584"/>
                        <a:pt x="17418" y="21599"/>
                        <a:pt x="17502" y="21599"/>
                      </a:cubicBezTo>
                      <a:cubicBezTo>
                        <a:pt x="17617" y="21599"/>
                        <a:pt x="17731" y="21571"/>
                        <a:pt x="17832" y="21512"/>
                      </a:cubicBezTo>
                      <a:cubicBezTo>
                        <a:pt x="18010" y="21412"/>
                        <a:pt x="18133" y="21238"/>
                        <a:pt x="18167" y="21035"/>
                      </a:cubicBezTo>
                      <a:lnTo>
                        <a:pt x="21533" y="785"/>
                      </a:lnTo>
                      <a:cubicBezTo>
                        <a:pt x="21576" y="520"/>
                        <a:pt x="21459" y="254"/>
                        <a:pt x="21234" y="108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30000"/>
                    </a:lnSpc>
                  </a:pPr>
                  <a:endParaRPr dirty="0">
                    <a:solidFill>
                      <a:srgbClr val="424242"/>
                    </a:solidFill>
                    <a:ea typeface="方正黑体简体" panose="02010601030101010101" pitchFamily="2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72" name="iṣḷiḑé">
                <a:extLst>
                  <a:ext uri="{FF2B5EF4-FFF2-40B4-BE49-F238E27FC236}">
                    <a16:creationId xmlns:a16="http://schemas.microsoft.com/office/drawing/2014/main" id="{49047D23-496B-4A32-8593-A84DE81B9481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4791169" y="4305373"/>
                <a:ext cx="446758" cy="419329"/>
              </a:xfrm>
              <a:custGeom>
                <a:avLst/>
                <a:gdLst>
                  <a:gd name="T0" fmla="+- 0 10794 23"/>
                  <a:gd name="T1" fmla="*/ T0 w 21543"/>
                  <a:gd name="T2" fmla="*/ 10800 h 21600"/>
                  <a:gd name="T3" fmla="+- 0 10794 23"/>
                  <a:gd name="T4" fmla="*/ T3 w 21543"/>
                  <a:gd name="T5" fmla="*/ 10800 h 21600"/>
                  <a:gd name="T6" fmla="+- 0 10794 23"/>
                  <a:gd name="T7" fmla="*/ T6 w 21543"/>
                  <a:gd name="T8" fmla="*/ 10800 h 21600"/>
                  <a:gd name="T9" fmla="+- 0 10794 23"/>
                  <a:gd name="T10" fmla="*/ T9 w 21543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43" h="21600">
                    <a:moveTo>
                      <a:pt x="16976" y="19986"/>
                    </a:moveTo>
                    <a:lnTo>
                      <a:pt x="11226" y="17680"/>
                    </a:lnTo>
                    <a:cubicBezTo>
                      <a:pt x="11088" y="17626"/>
                      <a:pt x="10946" y="17608"/>
                      <a:pt x="10806" y="17600"/>
                    </a:cubicBezTo>
                    <a:lnTo>
                      <a:pt x="19660" y="3837"/>
                    </a:lnTo>
                    <a:cubicBezTo>
                      <a:pt x="19660" y="3837"/>
                      <a:pt x="16976" y="19986"/>
                      <a:pt x="16976" y="19986"/>
                    </a:cubicBezTo>
                    <a:close/>
                    <a:moveTo>
                      <a:pt x="6859" y="16244"/>
                    </a:moveTo>
                    <a:cubicBezTo>
                      <a:pt x="6858" y="16242"/>
                      <a:pt x="6855" y="16240"/>
                      <a:pt x="6854" y="16238"/>
                    </a:cubicBezTo>
                    <a:lnTo>
                      <a:pt x="19606" y="2552"/>
                    </a:lnTo>
                    <a:lnTo>
                      <a:pt x="8735" y="19536"/>
                    </a:lnTo>
                    <a:cubicBezTo>
                      <a:pt x="8735" y="19536"/>
                      <a:pt x="6859" y="16244"/>
                      <a:pt x="6859" y="16244"/>
                    </a:cubicBezTo>
                    <a:close/>
                    <a:moveTo>
                      <a:pt x="2111" y="14024"/>
                    </a:moveTo>
                    <a:lnTo>
                      <a:pt x="17712" y="3595"/>
                    </a:lnTo>
                    <a:lnTo>
                      <a:pt x="6369" y="15770"/>
                    </a:lnTo>
                    <a:cubicBezTo>
                      <a:pt x="6309" y="15734"/>
                      <a:pt x="6256" y="15687"/>
                      <a:pt x="6190" y="15660"/>
                    </a:cubicBezTo>
                    <a:cubicBezTo>
                      <a:pt x="6190" y="15660"/>
                      <a:pt x="2111" y="14024"/>
                      <a:pt x="2111" y="14024"/>
                    </a:cubicBezTo>
                    <a:close/>
                    <a:moveTo>
                      <a:pt x="21234" y="108"/>
                    </a:moveTo>
                    <a:cubicBezTo>
                      <a:pt x="21123" y="35"/>
                      <a:pt x="20996" y="0"/>
                      <a:pt x="20868" y="0"/>
                    </a:cubicBezTo>
                    <a:cubicBezTo>
                      <a:pt x="20738" y="0"/>
                      <a:pt x="20608" y="36"/>
                      <a:pt x="20495" y="113"/>
                    </a:cubicBezTo>
                    <a:lnTo>
                      <a:pt x="299" y="13613"/>
                    </a:lnTo>
                    <a:cubicBezTo>
                      <a:pt x="91" y="13751"/>
                      <a:pt x="-23" y="13995"/>
                      <a:pt x="3" y="14244"/>
                    </a:cubicBezTo>
                    <a:cubicBezTo>
                      <a:pt x="28" y="14494"/>
                      <a:pt x="190" y="14708"/>
                      <a:pt x="422" y="14801"/>
                    </a:cubicBezTo>
                    <a:lnTo>
                      <a:pt x="5689" y="16914"/>
                    </a:lnTo>
                    <a:lnTo>
                      <a:pt x="8166" y="21259"/>
                    </a:lnTo>
                    <a:cubicBezTo>
                      <a:pt x="8284" y="21468"/>
                      <a:pt x="8505" y="21597"/>
                      <a:pt x="8743" y="21599"/>
                    </a:cubicBezTo>
                    <a:lnTo>
                      <a:pt x="8751" y="21599"/>
                    </a:lnTo>
                    <a:cubicBezTo>
                      <a:pt x="8987" y="21599"/>
                      <a:pt x="9206" y="21474"/>
                      <a:pt x="9328" y="21271"/>
                    </a:cubicBezTo>
                    <a:lnTo>
                      <a:pt x="10726" y="18934"/>
                    </a:lnTo>
                    <a:lnTo>
                      <a:pt x="17253" y="21551"/>
                    </a:lnTo>
                    <a:cubicBezTo>
                      <a:pt x="17332" y="21584"/>
                      <a:pt x="17418" y="21599"/>
                      <a:pt x="17502" y="21599"/>
                    </a:cubicBezTo>
                    <a:cubicBezTo>
                      <a:pt x="17617" y="21599"/>
                      <a:pt x="17731" y="21571"/>
                      <a:pt x="17832" y="21512"/>
                    </a:cubicBezTo>
                    <a:cubicBezTo>
                      <a:pt x="18010" y="21412"/>
                      <a:pt x="18133" y="21238"/>
                      <a:pt x="18167" y="21035"/>
                    </a:cubicBezTo>
                    <a:lnTo>
                      <a:pt x="21533" y="785"/>
                    </a:lnTo>
                    <a:cubicBezTo>
                      <a:pt x="21576" y="520"/>
                      <a:pt x="21459" y="254"/>
                      <a:pt x="21234" y="10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30000"/>
                  </a:lnSpc>
                </a:pPr>
                <a:endParaRPr dirty="0">
                  <a:solidFill>
                    <a:srgbClr val="424242"/>
                  </a:solidFill>
                  <a:ea typeface="方正黑体简体" panose="02010601030101010101" pitchFamily="2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" name="Freeform 67">
              <a:extLst>
                <a:ext uri="{FF2B5EF4-FFF2-40B4-BE49-F238E27FC236}">
                  <a16:creationId xmlns:a16="http://schemas.microsoft.com/office/drawing/2014/main" id="{011ADFE1-1395-40B3-8D4C-5EDEF797A88B}"/>
                </a:ext>
              </a:extLst>
            </p:cNvPr>
            <p:cNvSpPr/>
            <p:nvPr/>
          </p:nvSpPr>
          <p:spPr>
            <a:xfrm>
              <a:off x="7283465" y="2646255"/>
              <a:ext cx="1638494" cy="1160388"/>
            </a:xfrm>
            <a:custGeom>
              <a:avLst/>
              <a:gdLst/>
              <a:ahLst/>
              <a:cxnLst>
                <a:cxn ang="0">
                  <a:pos x="34541" y="1792758"/>
                </a:cxn>
                <a:cxn ang="0">
                  <a:pos x="38296" y="1807785"/>
                </a:cxn>
                <a:cxn ang="0">
                  <a:pos x="103624" y="1849110"/>
                </a:cxn>
                <a:cxn ang="0">
                  <a:pos x="111133" y="1847607"/>
                </a:cxn>
                <a:cxn ang="0">
                  <a:pos x="347666" y="1729643"/>
                </a:cxn>
                <a:cxn ang="0">
                  <a:pos x="455795" y="1661269"/>
                </a:cxn>
                <a:cxn ang="0">
                  <a:pos x="509109" y="1558332"/>
                </a:cxn>
                <a:cxn ang="0">
                  <a:pos x="690075" y="1398291"/>
                </a:cxn>
                <a:cxn ang="0">
                  <a:pos x="1000195" y="1320900"/>
                </a:cxn>
                <a:cxn ang="0">
                  <a:pos x="1205941" y="1346447"/>
                </a:cxn>
                <a:cxn ang="0">
                  <a:pos x="1545347" y="1150340"/>
                </a:cxn>
                <a:cxn ang="0">
                  <a:pos x="1903525" y="1071447"/>
                </a:cxn>
                <a:cxn ang="0">
                  <a:pos x="2155076" y="982034"/>
                </a:cxn>
                <a:cxn ang="0">
                  <a:pos x="2200881" y="971515"/>
                </a:cxn>
                <a:cxn ang="0">
                  <a:pos x="2411883" y="1020354"/>
                </a:cxn>
                <a:cxn ang="0">
                  <a:pos x="2419392" y="1018851"/>
                </a:cxn>
                <a:cxn ang="0">
                  <a:pos x="2514005" y="477868"/>
                </a:cxn>
                <a:cxn ang="0">
                  <a:pos x="2372836" y="695764"/>
                </a:cxn>
                <a:cxn ang="0">
                  <a:pos x="2107769" y="840778"/>
                </a:cxn>
                <a:cxn ang="0">
                  <a:pos x="2092000" y="843783"/>
                </a:cxn>
                <a:cxn ang="0">
                  <a:pos x="1717303" y="859562"/>
                </a:cxn>
                <a:cxn ang="0">
                  <a:pos x="1353117" y="970013"/>
                </a:cxn>
                <a:cxn ang="0">
                  <a:pos x="1468005" y="780669"/>
                </a:cxn>
                <a:cxn ang="0">
                  <a:pos x="1515311" y="680737"/>
                </a:cxn>
                <a:cxn ang="0">
                  <a:pos x="1569376" y="577800"/>
                </a:cxn>
                <a:cxn ang="0">
                  <a:pos x="1531080" y="513934"/>
                </a:cxn>
                <a:cxn ang="0">
                  <a:pos x="1525824" y="489890"/>
                </a:cxn>
                <a:cxn ang="0">
                  <a:pos x="1603917" y="481625"/>
                </a:cxn>
                <a:cxn ang="0">
                  <a:pos x="1675252" y="265983"/>
                </a:cxn>
                <a:cxn ang="0">
                  <a:pos x="1772118" y="402732"/>
                </a:cxn>
                <a:cxn ang="0">
                  <a:pos x="1844204" y="483879"/>
                </a:cxn>
                <a:cxn ang="0">
                  <a:pos x="1948579" y="380942"/>
                </a:cxn>
                <a:cxn ang="0">
                  <a:pos x="1947077" y="372677"/>
                </a:cxn>
                <a:cxn ang="0">
                  <a:pos x="1827685" y="232172"/>
                </a:cxn>
                <a:cxn ang="0">
                  <a:pos x="1681260" y="122473"/>
                </a:cxn>
                <a:cxn ang="0">
                  <a:pos x="1525824" y="39071"/>
                </a:cxn>
                <a:cxn ang="0">
                  <a:pos x="1355370" y="63115"/>
                </a:cxn>
                <a:cxn ang="0">
                  <a:pos x="1177407" y="374931"/>
                </a:cxn>
                <a:cxn ang="0">
                  <a:pos x="1108325" y="435041"/>
                </a:cxn>
                <a:cxn ang="0">
                  <a:pos x="1067776" y="520696"/>
                </a:cxn>
                <a:cxn ang="0">
                  <a:pos x="1000946" y="693510"/>
                </a:cxn>
                <a:cxn ang="0">
                  <a:pos x="854521" y="1025614"/>
                </a:cxn>
                <a:cxn ang="0">
                  <a:pos x="651028" y="1112021"/>
                </a:cxn>
                <a:cxn ang="0">
                  <a:pos x="510610" y="1238250"/>
                </a:cxn>
                <a:cxn ang="0">
                  <a:pos x="385210" y="1368236"/>
                </a:cxn>
                <a:cxn ang="0">
                  <a:pos x="345413" y="1558332"/>
                </a:cxn>
                <a:cxn ang="0">
                  <a:pos x="34541" y="1792758"/>
                </a:cxn>
              </a:cxnLst>
              <a:rect l="0" t="0" r="0" b="0"/>
              <a:pathLst>
                <a:path w="3649" h="2472">
                  <a:moveTo>
                    <a:pt x="46" y="2386"/>
                  </a:moveTo>
                  <a:lnTo>
                    <a:pt x="51" y="2406"/>
                  </a:lnTo>
                  <a:cubicBezTo>
                    <a:pt x="62" y="2453"/>
                    <a:pt x="90" y="2472"/>
                    <a:pt x="138" y="2461"/>
                  </a:cubicBezTo>
                  <a:lnTo>
                    <a:pt x="148" y="2459"/>
                  </a:lnTo>
                  <a:cubicBezTo>
                    <a:pt x="252" y="2436"/>
                    <a:pt x="384" y="2349"/>
                    <a:pt x="463" y="2302"/>
                  </a:cubicBezTo>
                  <a:cubicBezTo>
                    <a:pt x="500" y="2279"/>
                    <a:pt x="587" y="2244"/>
                    <a:pt x="607" y="2211"/>
                  </a:cubicBezTo>
                  <a:cubicBezTo>
                    <a:pt x="655" y="2131"/>
                    <a:pt x="557" y="2125"/>
                    <a:pt x="678" y="2074"/>
                  </a:cubicBezTo>
                  <a:cubicBezTo>
                    <a:pt x="776" y="2032"/>
                    <a:pt x="758" y="1908"/>
                    <a:pt x="919" y="1861"/>
                  </a:cubicBezTo>
                  <a:cubicBezTo>
                    <a:pt x="1051" y="1821"/>
                    <a:pt x="1197" y="1788"/>
                    <a:pt x="1332" y="1758"/>
                  </a:cubicBezTo>
                  <a:cubicBezTo>
                    <a:pt x="1383" y="1777"/>
                    <a:pt x="1535" y="1808"/>
                    <a:pt x="1606" y="1792"/>
                  </a:cubicBezTo>
                  <a:cubicBezTo>
                    <a:pt x="1712" y="1768"/>
                    <a:pt x="1999" y="1586"/>
                    <a:pt x="2058" y="1531"/>
                  </a:cubicBezTo>
                  <a:cubicBezTo>
                    <a:pt x="2316" y="1290"/>
                    <a:pt x="2364" y="1489"/>
                    <a:pt x="2535" y="1426"/>
                  </a:cubicBezTo>
                  <a:lnTo>
                    <a:pt x="2870" y="1307"/>
                  </a:lnTo>
                  <a:lnTo>
                    <a:pt x="2931" y="1293"/>
                  </a:lnTo>
                  <a:cubicBezTo>
                    <a:pt x="3061" y="1264"/>
                    <a:pt x="3131" y="1376"/>
                    <a:pt x="3212" y="1358"/>
                  </a:cubicBezTo>
                  <a:lnTo>
                    <a:pt x="3222" y="1356"/>
                  </a:lnTo>
                  <a:cubicBezTo>
                    <a:pt x="3256" y="1348"/>
                    <a:pt x="3649" y="639"/>
                    <a:pt x="3348" y="636"/>
                  </a:cubicBezTo>
                  <a:cubicBezTo>
                    <a:pt x="3333" y="648"/>
                    <a:pt x="3217" y="858"/>
                    <a:pt x="3160" y="926"/>
                  </a:cubicBezTo>
                  <a:cubicBezTo>
                    <a:pt x="3070" y="1033"/>
                    <a:pt x="2993" y="1077"/>
                    <a:pt x="2807" y="1119"/>
                  </a:cubicBezTo>
                  <a:lnTo>
                    <a:pt x="2786" y="1123"/>
                  </a:lnTo>
                  <a:cubicBezTo>
                    <a:pt x="2717" y="1139"/>
                    <a:pt x="2362" y="1148"/>
                    <a:pt x="2287" y="1144"/>
                  </a:cubicBezTo>
                  <a:cubicBezTo>
                    <a:pt x="2184" y="1138"/>
                    <a:pt x="1881" y="1228"/>
                    <a:pt x="1802" y="1291"/>
                  </a:cubicBezTo>
                  <a:cubicBezTo>
                    <a:pt x="1804" y="1243"/>
                    <a:pt x="1919" y="1081"/>
                    <a:pt x="1955" y="1039"/>
                  </a:cubicBezTo>
                  <a:cubicBezTo>
                    <a:pt x="2006" y="980"/>
                    <a:pt x="1991" y="943"/>
                    <a:pt x="2018" y="906"/>
                  </a:cubicBezTo>
                  <a:cubicBezTo>
                    <a:pt x="2044" y="871"/>
                    <a:pt x="2104" y="832"/>
                    <a:pt x="2090" y="769"/>
                  </a:cubicBezTo>
                  <a:cubicBezTo>
                    <a:pt x="2078" y="718"/>
                    <a:pt x="2044" y="708"/>
                    <a:pt x="2039" y="684"/>
                  </a:cubicBezTo>
                  <a:lnTo>
                    <a:pt x="2032" y="652"/>
                  </a:lnTo>
                  <a:lnTo>
                    <a:pt x="2136" y="641"/>
                  </a:lnTo>
                  <a:cubicBezTo>
                    <a:pt x="2193" y="637"/>
                    <a:pt x="2201" y="399"/>
                    <a:pt x="2231" y="354"/>
                  </a:cubicBezTo>
                  <a:cubicBezTo>
                    <a:pt x="2366" y="406"/>
                    <a:pt x="2340" y="409"/>
                    <a:pt x="2360" y="536"/>
                  </a:cubicBezTo>
                  <a:lnTo>
                    <a:pt x="2456" y="644"/>
                  </a:lnTo>
                  <a:cubicBezTo>
                    <a:pt x="2499" y="622"/>
                    <a:pt x="2607" y="558"/>
                    <a:pt x="2595" y="507"/>
                  </a:cubicBezTo>
                  <a:lnTo>
                    <a:pt x="2593" y="496"/>
                  </a:lnTo>
                  <a:cubicBezTo>
                    <a:pt x="2574" y="411"/>
                    <a:pt x="2503" y="332"/>
                    <a:pt x="2434" y="309"/>
                  </a:cubicBezTo>
                  <a:cubicBezTo>
                    <a:pt x="2370" y="287"/>
                    <a:pt x="2302" y="205"/>
                    <a:pt x="2239" y="163"/>
                  </a:cubicBezTo>
                  <a:cubicBezTo>
                    <a:pt x="2172" y="119"/>
                    <a:pt x="2106" y="85"/>
                    <a:pt x="2032" y="52"/>
                  </a:cubicBezTo>
                  <a:cubicBezTo>
                    <a:pt x="1916" y="0"/>
                    <a:pt x="1905" y="3"/>
                    <a:pt x="1805" y="84"/>
                  </a:cubicBezTo>
                  <a:cubicBezTo>
                    <a:pt x="1705" y="165"/>
                    <a:pt x="1624" y="377"/>
                    <a:pt x="1568" y="499"/>
                  </a:cubicBezTo>
                  <a:cubicBezTo>
                    <a:pt x="1548" y="542"/>
                    <a:pt x="1514" y="549"/>
                    <a:pt x="1476" y="579"/>
                  </a:cubicBezTo>
                  <a:cubicBezTo>
                    <a:pt x="1429" y="617"/>
                    <a:pt x="1442" y="640"/>
                    <a:pt x="1422" y="693"/>
                  </a:cubicBezTo>
                  <a:cubicBezTo>
                    <a:pt x="1392" y="770"/>
                    <a:pt x="1366" y="847"/>
                    <a:pt x="1333" y="923"/>
                  </a:cubicBezTo>
                  <a:cubicBezTo>
                    <a:pt x="1292" y="1016"/>
                    <a:pt x="1196" y="1324"/>
                    <a:pt x="1138" y="1365"/>
                  </a:cubicBezTo>
                  <a:cubicBezTo>
                    <a:pt x="1103" y="1391"/>
                    <a:pt x="934" y="1440"/>
                    <a:pt x="867" y="1480"/>
                  </a:cubicBezTo>
                  <a:cubicBezTo>
                    <a:pt x="793" y="1525"/>
                    <a:pt x="744" y="1589"/>
                    <a:pt x="680" y="1648"/>
                  </a:cubicBezTo>
                  <a:cubicBezTo>
                    <a:pt x="610" y="1713"/>
                    <a:pt x="566" y="1739"/>
                    <a:pt x="513" y="1821"/>
                  </a:cubicBezTo>
                  <a:cubicBezTo>
                    <a:pt x="428" y="1955"/>
                    <a:pt x="494" y="1954"/>
                    <a:pt x="460" y="2074"/>
                  </a:cubicBezTo>
                  <a:cubicBezTo>
                    <a:pt x="430" y="2180"/>
                    <a:pt x="0" y="2179"/>
                    <a:pt x="46" y="2386"/>
                  </a:cubicBezTo>
                  <a:close/>
                </a:path>
              </a:pathLst>
            </a:custGeom>
            <a:solidFill>
              <a:srgbClr val="BF2E23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" name="文本框 90">
            <a:extLst>
              <a:ext uri="{FF2B5EF4-FFF2-40B4-BE49-F238E27FC236}">
                <a16:creationId xmlns:a16="http://schemas.microsoft.com/office/drawing/2014/main" id="{5A1CFE72-233A-46C5-90EB-316A0CD8F97D}"/>
              </a:ext>
            </a:extLst>
          </p:cNvPr>
          <p:cNvSpPr txBox="1"/>
          <p:nvPr/>
        </p:nvSpPr>
        <p:spPr>
          <a:xfrm>
            <a:off x="432308" y="2560833"/>
            <a:ext cx="1107996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岗位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90">
            <a:extLst>
              <a:ext uri="{FF2B5EF4-FFF2-40B4-BE49-F238E27FC236}">
                <a16:creationId xmlns:a16="http://schemas.microsoft.com/office/drawing/2014/main" id="{4325ECDD-5A88-4EF0-8582-B5F5232821E4}"/>
              </a:ext>
            </a:extLst>
          </p:cNvPr>
          <p:cNvSpPr txBox="1"/>
          <p:nvPr/>
        </p:nvSpPr>
        <p:spPr>
          <a:xfrm>
            <a:off x="7872073" y="3168187"/>
            <a:ext cx="1107996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（可选）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90">
            <a:extLst>
              <a:ext uri="{FF2B5EF4-FFF2-40B4-BE49-F238E27FC236}">
                <a16:creationId xmlns:a16="http://schemas.microsoft.com/office/drawing/2014/main" id="{8AC6B1F2-35DD-469C-8EAE-C456F8842167}"/>
              </a:ext>
            </a:extLst>
          </p:cNvPr>
          <p:cNvSpPr txBox="1"/>
          <p:nvPr/>
        </p:nvSpPr>
        <p:spPr>
          <a:xfrm>
            <a:off x="7872073" y="1385863"/>
            <a:ext cx="1107996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个人职业 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90">
            <a:extLst>
              <a:ext uri="{FF2B5EF4-FFF2-40B4-BE49-F238E27FC236}">
                <a16:creationId xmlns:a16="http://schemas.microsoft.com/office/drawing/2014/main" id="{4B0F6D4A-A28D-4BD1-94DC-7619238B21BC}"/>
              </a:ext>
            </a:extLst>
          </p:cNvPr>
          <p:cNvSpPr txBox="1"/>
          <p:nvPr/>
        </p:nvSpPr>
        <p:spPr>
          <a:xfrm>
            <a:off x="8123972" y="3933257"/>
            <a:ext cx="1107996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860C84DD-2D22-478D-8A37-A416B01AF696}"/>
              </a:ext>
            </a:extLst>
          </p:cNvPr>
          <p:cNvSpPr txBox="1"/>
          <p:nvPr/>
        </p:nvSpPr>
        <p:spPr>
          <a:xfrm>
            <a:off x="276847" y="3310101"/>
            <a:ext cx="3211208" cy="833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algn="ctr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algn="ctr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720DB3C-09C9-4312-ABF2-8E90AA2844C7}"/>
              </a:ext>
            </a:extLst>
          </p:cNvPr>
          <p:cNvSpPr txBox="1"/>
          <p:nvPr/>
        </p:nvSpPr>
        <p:spPr>
          <a:xfrm>
            <a:off x="7590931" y="2177533"/>
            <a:ext cx="3211208" cy="575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algn="ctr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85FDE5D9-6574-4A1C-B46F-722D894DA399}"/>
              </a:ext>
            </a:extLst>
          </p:cNvPr>
          <p:cNvSpPr txBox="1"/>
          <p:nvPr/>
        </p:nvSpPr>
        <p:spPr>
          <a:xfrm>
            <a:off x="7590931" y="3840622"/>
            <a:ext cx="3211208" cy="575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algn="ctr"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</p:spTree>
    <p:extLst>
      <p:ext uri="{BB962C8B-B14F-4D97-AF65-F5344CB8AC3E}">
        <p14:creationId xmlns:p14="http://schemas.microsoft.com/office/powerpoint/2010/main" val="781068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49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13">
            <a:extLst>
              <a:ext uri="{FF2B5EF4-FFF2-40B4-BE49-F238E27FC236}">
                <a16:creationId xmlns:a16="http://schemas.microsoft.com/office/drawing/2014/main" id="{62A3692A-4EB9-4D02-9025-5A110E70C2B0}"/>
              </a:ext>
            </a:extLst>
          </p:cNvPr>
          <p:cNvSpPr/>
          <p:nvPr/>
        </p:nvSpPr>
        <p:spPr>
          <a:xfrm>
            <a:off x="622060" y="2753516"/>
            <a:ext cx="729837" cy="704483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2099" dirty="0"/>
          </a:p>
        </p:txBody>
      </p:sp>
      <p:sp>
        <p:nvSpPr>
          <p:cNvPr id="5" name="圆角矩形 4"/>
          <p:cNvSpPr/>
          <p:nvPr/>
        </p:nvSpPr>
        <p:spPr>
          <a:xfrm>
            <a:off x="1819351" y="1684267"/>
            <a:ext cx="3563521" cy="2589638"/>
          </a:xfrm>
          <a:prstGeom prst="roundRect">
            <a:avLst>
              <a:gd name="adj" fmla="val 5714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sz="3200" dirty="0">
                <a:ln w="12700">
                  <a:noFill/>
                  <a:prstDash val="solid"/>
                </a:ln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一 工作总结</a:t>
            </a:r>
            <a:endParaRPr lang="en-US" altLang="zh-CN" sz="3200" dirty="0">
              <a:ln w="12700">
                <a:noFill/>
                <a:prstDash val="solid"/>
              </a:ln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zh-CN" altLang="en-US" sz="3200" dirty="0">
                <a:ln w="12700">
                  <a:noFill/>
                  <a:prstDash val="solid"/>
                </a:ln>
                <a:solidFill>
                  <a:srgbClr val="2626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二 收获与不足</a:t>
            </a:r>
            <a:endParaRPr lang="en-US" altLang="zh-CN" sz="3200" dirty="0">
              <a:ln w="12700">
                <a:noFill/>
                <a:prstDash val="solid"/>
              </a:ln>
              <a:solidFill>
                <a:srgbClr val="262626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zh-CN" altLang="en-US" sz="3200" dirty="0">
                <a:ln w="12700">
                  <a:noFill/>
                  <a:prstDash val="solid"/>
                </a:ln>
                <a:solidFill>
                  <a:srgbClr val="2626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三 改进与规划</a:t>
            </a:r>
            <a:endParaRPr lang="en-US" altLang="zh-CN" sz="1600" dirty="0">
              <a:solidFill>
                <a:srgbClr val="00B0F0"/>
              </a:solidFill>
              <a:latin typeface="Arial" pitchFamily="34" charset="0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3" name="标题 1"/>
          <p:cNvSpPr txBox="1"/>
          <p:nvPr/>
        </p:nvSpPr>
        <p:spPr bwMode="auto">
          <a:xfrm>
            <a:off x="419958" y="477466"/>
            <a:ext cx="11062648" cy="279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5165" tIns="52583" rIns="105165" bIns="52583" numCol="1" rtlCol="0" anchor="ctr" anchorCtr="0" compatLnSpc="1">
            <a:noAutofit/>
          </a:bodyPr>
          <a:lstStyle>
            <a:lvl1pPr algn="l" defTabSz="1087755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52578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05156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57734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10312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i="1" u="sng" dirty="0">
                <a:solidFill>
                  <a:schemeClr val="tx1">
                    <a:lumMod val="50000"/>
                  </a:schemeClr>
                </a:solidFill>
              </a:rPr>
              <a:t>目录</a:t>
            </a:r>
            <a:endParaRPr lang="en-US" altLang="zh-CN" sz="1600" b="1" u="sn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FD488372-82DF-49D4-B285-75F3FBA017C8}"/>
              </a:ext>
            </a:extLst>
          </p:cNvPr>
          <p:cNvSpPr/>
          <p:nvPr/>
        </p:nvSpPr>
        <p:spPr>
          <a:xfrm>
            <a:off x="11459926" y="1655971"/>
            <a:ext cx="738217" cy="2792547"/>
          </a:xfrm>
          <a:prstGeom prst="rect">
            <a:avLst/>
          </a:prstGeom>
          <a:solidFill>
            <a:srgbClr val="BF2E23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2099" dirty="0"/>
          </a:p>
        </p:txBody>
      </p:sp>
      <p:sp>
        <p:nvSpPr>
          <p:cNvPr id="8" name="Oval 13">
            <a:extLst>
              <a:ext uri="{FF2B5EF4-FFF2-40B4-BE49-F238E27FC236}">
                <a16:creationId xmlns:a16="http://schemas.microsoft.com/office/drawing/2014/main" id="{2D810CE7-0626-4B16-B8C4-49EEBEE556A1}"/>
              </a:ext>
            </a:extLst>
          </p:cNvPr>
          <p:cNvSpPr/>
          <p:nvPr/>
        </p:nvSpPr>
        <p:spPr>
          <a:xfrm>
            <a:off x="625106" y="1917626"/>
            <a:ext cx="729837" cy="704483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2099" dirty="0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B0EF986-DDF0-407F-8834-A07CC4B458C2}"/>
              </a:ext>
            </a:extLst>
          </p:cNvPr>
          <p:cNvSpPr>
            <a:spLocks noEditPoints="1"/>
          </p:cNvSpPr>
          <p:nvPr/>
        </p:nvSpPr>
        <p:spPr>
          <a:xfrm>
            <a:off x="766614" y="1989634"/>
            <a:ext cx="455375" cy="518842"/>
          </a:xfrm>
          <a:custGeom>
            <a:avLst/>
            <a:gdLst/>
            <a:ahLst/>
            <a:cxnLst>
              <a:cxn ang="0">
                <a:pos x="290395" y="64633"/>
              </a:cxn>
              <a:cxn ang="0">
                <a:pos x="225608" y="130035"/>
              </a:cxn>
              <a:cxn ang="0">
                <a:pos x="161584" y="130035"/>
              </a:cxn>
              <a:cxn ang="0">
                <a:pos x="96798" y="64633"/>
              </a:cxn>
              <a:cxn ang="0">
                <a:pos x="161584" y="0"/>
              </a:cxn>
              <a:cxn ang="0">
                <a:pos x="225608" y="0"/>
              </a:cxn>
              <a:cxn ang="0">
                <a:pos x="290395" y="64633"/>
              </a:cxn>
              <a:cxn ang="0">
                <a:pos x="320882" y="64633"/>
              </a:cxn>
              <a:cxn ang="0">
                <a:pos x="322407" y="79252"/>
              </a:cxn>
              <a:cxn ang="0">
                <a:pos x="241614" y="160813"/>
              </a:cxn>
              <a:cxn ang="0">
                <a:pos x="145578" y="160813"/>
              </a:cxn>
              <a:cxn ang="0">
                <a:pos x="64786" y="79252"/>
              </a:cxn>
              <a:cxn ang="0">
                <a:pos x="66311" y="64633"/>
              </a:cxn>
              <a:cxn ang="0">
                <a:pos x="0" y="144655"/>
              </a:cxn>
              <a:cxn ang="0">
                <a:pos x="0" y="437811"/>
              </a:cxn>
              <a:cxn ang="0">
                <a:pos x="80792" y="518602"/>
              </a:cxn>
              <a:cxn ang="0">
                <a:pos x="294968" y="518602"/>
              </a:cxn>
              <a:cxn ang="0">
                <a:pos x="207316" y="384720"/>
              </a:cxn>
              <a:cxn ang="0">
                <a:pos x="351370" y="239296"/>
              </a:cxn>
              <a:cxn ang="0">
                <a:pos x="387193" y="243912"/>
              </a:cxn>
              <a:cxn ang="0">
                <a:pos x="387193" y="144655"/>
              </a:cxn>
              <a:cxn ang="0">
                <a:pos x="320882" y="64633"/>
              </a:cxn>
              <a:cxn ang="0">
                <a:pos x="181401" y="324703"/>
              </a:cxn>
              <a:cxn ang="0">
                <a:pos x="181401" y="324703"/>
              </a:cxn>
              <a:cxn ang="0">
                <a:pos x="80792" y="324703"/>
              </a:cxn>
              <a:cxn ang="0">
                <a:pos x="64786" y="308545"/>
              </a:cxn>
              <a:cxn ang="0">
                <a:pos x="80792" y="292387"/>
              </a:cxn>
              <a:cxn ang="0">
                <a:pos x="181401" y="292387"/>
              </a:cxn>
              <a:cxn ang="0">
                <a:pos x="197407" y="308545"/>
              </a:cxn>
              <a:cxn ang="0">
                <a:pos x="181401" y="324703"/>
              </a:cxn>
              <a:cxn ang="0">
                <a:pos x="213413" y="260070"/>
              </a:cxn>
              <a:cxn ang="0">
                <a:pos x="213413" y="260070"/>
              </a:cxn>
              <a:cxn ang="0">
                <a:pos x="80792" y="260070"/>
              </a:cxn>
              <a:cxn ang="0">
                <a:pos x="64786" y="243912"/>
              </a:cxn>
              <a:cxn ang="0">
                <a:pos x="80792" y="227754"/>
              </a:cxn>
              <a:cxn ang="0">
                <a:pos x="213413" y="227754"/>
              </a:cxn>
              <a:cxn ang="0">
                <a:pos x="230182" y="243912"/>
              </a:cxn>
              <a:cxn ang="0">
                <a:pos x="213413" y="260070"/>
              </a:cxn>
              <a:cxn ang="0">
                <a:pos x="378047" y="283923"/>
              </a:cxn>
              <a:cxn ang="0">
                <a:pos x="352894" y="280845"/>
              </a:cxn>
              <a:cxn ang="0">
                <a:pos x="249999" y="384720"/>
              </a:cxn>
              <a:cxn ang="0">
                <a:pos x="330791" y="486286"/>
              </a:cxn>
              <a:cxn ang="0">
                <a:pos x="352894" y="488594"/>
              </a:cxn>
              <a:cxn ang="0">
                <a:pos x="455790" y="384720"/>
              </a:cxn>
              <a:cxn ang="0">
                <a:pos x="378047" y="283923"/>
              </a:cxn>
              <a:cxn ang="0">
                <a:pos x="410821" y="370100"/>
              </a:cxn>
              <a:cxn ang="0">
                <a:pos x="410821" y="370100"/>
              </a:cxn>
              <a:cxn ang="0">
                <a:pos x="378047" y="402417"/>
              </a:cxn>
              <a:cxn ang="0">
                <a:pos x="352894" y="428578"/>
              </a:cxn>
              <a:cxn ang="0">
                <a:pos x="323931" y="428578"/>
              </a:cxn>
              <a:cxn ang="0">
                <a:pos x="294206" y="399339"/>
              </a:cxn>
              <a:cxn ang="0">
                <a:pos x="294206" y="370100"/>
              </a:cxn>
              <a:cxn ang="0">
                <a:pos x="323931" y="370100"/>
              </a:cxn>
              <a:cxn ang="0">
                <a:pos x="338413" y="384720"/>
              </a:cxn>
              <a:cxn ang="0">
                <a:pos x="378047" y="343939"/>
              </a:cxn>
              <a:cxn ang="0">
                <a:pos x="381858" y="340862"/>
              </a:cxn>
              <a:cxn ang="0">
                <a:pos x="410821" y="340862"/>
              </a:cxn>
              <a:cxn ang="0">
                <a:pos x="410821" y="370100"/>
              </a:cxn>
            </a:cxnLst>
            <a:rect l="0" t="0" r="0" b="0"/>
            <a:pathLst>
              <a:path w="598" h="674">
                <a:moveTo>
                  <a:pt x="381" y="84"/>
                </a:moveTo>
                <a:cubicBezTo>
                  <a:pt x="381" y="131"/>
                  <a:pt x="343" y="169"/>
                  <a:pt x="296" y="169"/>
                </a:cubicBezTo>
                <a:lnTo>
                  <a:pt x="212" y="169"/>
                </a:lnTo>
                <a:cubicBezTo>
                  <a:pt x="165" y="169"/>
                  <a:pt x="127" y="131"/>
                  <a:pt x="127" y="84"/>
                </a:cubicBezTo>
                <a:cubicBezTo>
                  <a:pt x="127" y="37"/>
                  <a:pt x="165" y="0"/>
                  <a:pt x="212" y="0"/>
                </a:cubicBezTo>
                <a:lnTo>
                  <a:pt x="296" y="0"/>
                </a:lnTo>
                <a:cubicBezTo>
                  <a:pt x="343" y="0"/>
                  <a:pt x="381" y="37"/>
                  <a:pt x="381" y="84"/>
                </a:cubicBezTo>
                <a:close/>
                <a:moveTo>
                  <a:pt x="421" y="84"/>
                </a:moveTo>
                <a:cubicBezTo>
                  <a:pt x="422" y="90"/>
                  <a:pt x="423" y="97"/>
                  <a:pt x="423" y="103"/>
                </a:cubicBezTo>
                <a:cubicBezTo>
                  <a:pt x="423" y="162"/>
                  <a:pt x="376" y="209"/>
                  <a:pt x="317" y="209"/>
                </a:cubicBezTo>
                <a:lnTo>
                  <a:pt x="191" y="209"/>
                </a:lnTo>
                <a:cubicBezTo>
                  <a:pt x="132" y="209"/>
                  <a:pt x="85" y="162"/>
                  <a:pt x="85" y="103"/>
                </a:cubicBezTo>
                <a:cubicBezTo>
                  <a:pt x="85" y="97"/>
                  <a:pt x="85" y="90"/>
                  <a:pt x="87" y="84"/>
                </a:cubicBezTo>
                <a:cubicBezTo>
                  <a:pt x="37" y="93"/>
                  <a:pt x="0" y="136"/>
                  <a:pt x="0" y="188"/>
                </a:cubicBezTo>
                <a:lnTo>
                  <a:pt x="0" y="569"/>
                </a:lnTo>
                <a:cubicBezTo>
                  <a:pt x="0" y="627"/>
                  <a:pt x="47" y="674"/>
                  <a:pt x="106" y="674"/>
                </a:cubicBezTo>
                <a:lnTo>
                  <a:pt x="387" y="674"/>
                </a:lnTo>
                <a:cubicBezTo>
                  <a:pt x="320" y="646"/>
                  <a:pt x="272" y="579"/>
                  <a:pt x="272" y="500"/>
                </a:cubicBezTo>
                <a:cubicBezTo>
                  <a:pt x="272" y="396"/>
                  <a:pt x="357" y="311"/>
                  <a:pt x="461" y="311"/>
                </a:cubicBezTo>
                <a:cubicBezTo>
                  <a:pt x="477" y="311"/>
                  <a:pt x="493" y="313"/>
                  <a:pt x="508" y="317"/>
                </a:cubicBezTo>
                <a:lnTo>
                  <a:pt x="508" y="188"/>
                </a:lnTo>
                <a:cubicBezTo>
                  <a:pt x="508" y="136"/>
                  <a:pt x="470" y="93"/>
                  <a:pt x="421" y="84"/>
                </a:cubicBezTo>
                <a:close/>
                <a:moveTo>
                  <a:pt x="238" y="422"/>
                </a:moveTo>
                <a:lnTo>
                  <a:pt x="238" y="422"/>
                </a:lnTo>
                <a:lnTo>
                  <a:pt x="106" y="422"/>
                </a:lnTo>
                <a:cubicBezTo>
                  <a:pt x="94" y="422"/>
                  <a:pt x="85" y="413"/>
                  <a:pt x="85" y="401"/>
                </a:cubicBezTo>
                <a:cubicBezTo>
                  <a:pt x="85" y="390"/>
                  <a:pt x="94" y="380"/>
                  <a:pt x="106" y="380"/>
                </a:cubicBezTo>
                <a:lnTo>
                  <a:pt x="238" y="380"/>
                </a:lnTo>
                <a:cubicBezTo>
                  <a:pt x="250" y="380"/>
                  <a:pt x="259" y="390"/>
                  <a:pt x="259" y="401"/>
                </a:cubicBezTo>
                <a:cubicBezTo>
                  <a:pt x="259" y="413"/>
                  <a:pt x="250" y="422"/>
                  <a:pt x="238" y="422"/>
                </a:cubicBezTo>
                <a:close/>
                <a:moveTo>
                  <a:pt x="280" y="338"/>
                </a:moveTo>
                <a:lnTo>
                  <a:pt x="280" y="338"/>
                </a:lnTo>
                <a:lnTo>
                  <a:pt x="106" y="338"/>
                </a:lnTo>
                <a:cubicBezTo>
                  <a:pt x="94" y="338"/>
                  <a:pt x="85" y="328"/>
                  <a:pt x="85" y="317"/>
                </a:cubicBezTo>
                <a:cubicBezTo>
                  <a:pt x="85" y="305"/>
                  <a:pt x="94" y="296"/>
                  <a:pt x="106" y="296"/>
                </a:cubicBezTo>
                <a:lnTo>
                  <a:pt x="280" y="296"/>
                </a:lnTo>
                <a:cubicBezTo>
                  <a:pt x="292" y="296"/>
                  <a:pt x="302" y="305"/>
                  <a:pt x="302" y="317"/>
                </a:cubicBezTo>
                <a:cubicBezTo>
                  <a:pt x="302" y="328"/>
                  <a:pt x="292" y="338"/>
                  <a:pt x="280" y="338"/>
                </a:cubicBezTo>
                <a:close/>
                <a:moveTo>
                  <a:pt x="496" y="369"/>
                </a:moveTo>
                <a:cubicBezTo>
                  <a:pt x="486" y="367"/>
                  <a:pt x="474" y="365"/>
                  <a:pt x="463" y="365"/>
                </a:cubicBezTo>
                <a:cubicBezTo>
                  <a:pt x="388" y="365"/>
                  <a:pt x="328" y="425"/>
                  <a:pt x="328" y="500"/>
                </a:cubicBezTo>
                <a:cubicBezTo>
                  <a:pt x="328" y="565"/>
                  <a:pt x="374" y="619"/>
                  <a:pt x="434" y="632"/>
                </a:cubicBezTo>
                <a:cubicBezTo>
                  <a:pt x="443" y="634"/>
                  <a:pt x="453" y="635"/>
                  <a:pt x="463" y="635"/>
                </a:cubicBezTo>
                <a:cubicBezTo>
                  <a:pt x="537" y="635"/>
                  <a:pt x="598" y="574"/>
                  <a:pt x="598" y="500"/>
                </a:cubicBezTo>
                <a:cubicBezTo>
                  <a:pt x="598" y="437"/>
                  <a:pt x="555" y="384"/>
                  <a:pt x="496" y="369"/>
                </a:cubicBezTo>
                <a:close/>
                <a:moveTo>
                  <a:pt x="539" y="481"/>
                </a:moveTo>
                <a:lnTo>
                  <a:pt x="539" y="481"/>
                </a:lnTo>
                <a:lnTo>
                  <a:pt x="496" y="523"/>
                </a:lnTo>
                <a:lnTo>
                  <a:pt x="463" y="557"/>
                </a:lnTo>
                <a:cubicBezTo>
                  <a:pt x="452" y="568"/>
                  <a:pt x="435" y="568"/>
                  <a:pt x="425" y="557"/>
                </a:cubicBezTo>
                <a:lnTo>
                  <a:pt x="386" y="519"/>
                </a:lnTo>
                <a:cubicBezTo>
                  <a:pt x="376" y="508"/>
                  <a:pt x="376" y="491"/>
                  <a:pt x="386" y="481"/>
                </a:cubicBezTo>
                <a:cubicBezTo>
                  <a:pt x="397" y="470"/>
                  <a:pt x="414" y="470"/>
                  <a:pt x="425" y="481"/>
                </a:cubicBezTo>
                <a:lnTo>
                  <a:pt x="444" y="500"/>
                </a:lnTo>
                <a:lnTo>
                  <a:pt x="496" y="447"/>
                </a:lnTo>
                <a:lnTo>
                  <a:pt x="501" y="443"/>
                </a:lnTo>
                <a:cubicBezTo>
                  <a:pt x="511" y="432"/>
                  <a:pt x="528" y="432"/>
                  <a:pt x="539" y="443"/>
                </a:cubicBezTo>
                <a:cubicBezTo>
                  <a:pt x="549" y="453"/>
                  <a:pt x="549" y="470"/>
                  <a:pt x="539" y="481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2099"/>
          </a:p>
        </p:txBody>
      </p:sp>
      <p:sp>
        <p:nvSpPr>
          <p:cNvPr id="13" name="Freeform 17">
            <a:extLst>
              <a:ext uri="{FF2B5EF4-FFF2-40B4-BE49-F238E27FC236}">
                <a16:creationId xmlns:a16="http://schemas.microsoft.com/office/drawing/2014/main" id="{4A414502-CA70-4A52-B054-C654E8AAAFDF}"/>
              </a:ext>
            </a:extLst>
          </p:cNvPr>
          <p:cNvSpPr>
            <a:spLocks noEditPoints="1"/>
          </p:cNvSpPr>
          <p:nvPr/>
        </p:nvSpPr>
        <p:spPr>
          <a:xfrm>
            <a:off x="4620314" y="4889484"/>
            <a:ext cx="487109" cy="523602"/>
          </a:xfrm>
          <a:custGeom>
            <a:avLst/>
            <a:gdLst/>
            <a:ahLst/>
            <a:cxnLst>
              <a:cxn ang="0">
                <a:pos x="146629" y="80587"/>
              </a:cxn>
              <a:cxn ang="0">
                <a:pos x="319224" y="58330"/>
              </a:cxn>
              <a:cxn ang="0">
                <a:pos x="257365" y="36072"/>
              </a:cxn>
              <a:cxn ang="0">
                <a:pos x="186342" y="36072"/>
              </a:cxn>
              <a:cxn ang="0">
                <a:pos x="124482" y="58330"/>
              </a:cxn>
              <a:cxn ang="0">
                <a:pos x="401703" y="453591"/>
              </a:cxn>
              <a:cxn ang="0">
                <a:pos x="407813" y="437473"/>
              </a:cxn>
              <a:cxn ang="0">
                <a:pos x="380320" y="340001"/>
              </a:cxn>
              <a:cxn ang="0">
                <a:pos x="361991" y="340001"/>
              </a:cxn>
              <a:cxn ang="0">
                <a:pos x="361991" y="415216"/>
              </a:cxn>
              <a:cxn ang="0">
                <a:pos x="362755" y="416751"/>
              </a:cxn>
              <a:cxn ang="0">
                <a:pos x="363519" y="418286"/>
              </a:cxn>
              <a:cxn ang="0">
                <a:pos x="364282" y="419821"/>
              </a:cxn>
              <a:cxn ang="0">
                <a:pos x="465090" y="345374"/>
              </a:cxn>
              <a:cxn ang="0">
                <a:pos x="371156" y="295486"/>
              </a:cxn>
              <a:cxn ang="0">
                <a:pos x="349772" y="521131"/>
              </a:cxn>
              <a:cxn ang="0">
                <a:pos x="482655" y="431333"/>
              </a:cxn>
              <a:cxn ang="0">
                <a:pos x="465090" y="427496"/>
              </a:cxn>
              <a:cxn ang="0">
                <a:pos x="371156" y="505781"/>
              </a:cxn>
              <a:cxn ang="0">
                <a:pos x="277221" y="391424"/>
              </a:cxn>
              <a:cxn ang="0">
                <a:pos x="388721" y="315441"/>
              </a:cxn>
              <a:cxn ang="0">
                <a:pos x="465090" y="427496"/>
              </a:cxn>
              <a:cxn ang="0">
                <a:pos x="163431" y="426728"/>
              </a:cxn>
              <a:cxn ang="0">
                <a:pos x="278749" y="311604"/>
              </a:cxn>
              <a:cxn ang="0">
                <a:pos x="303187" y="293184"/>
              </a:cxn>
              <a:cxn ang="0">
                <a:pos x="421560" y="177292"/>
              </a:cxn>
              <a:cxn ang="0">
                <a:pos x="426142" y="287044"/>
              </a:cxn>
              <a:cxn ang="0">
                <a:pos x="444470" y="293184"/>
              </a:cxn>
              <a:cxn ang="0">
                <a:pos x="444470" y="120497"/>
              </a:cxn>
              <a:cxn ang="0">
                <a:pos x="22911" y="97472"/>
              </a:cxn>
              <a:cxn ang="0">
                <a:pos x="0" y="182664"/>
              </a:cxn>
              <a:cxn ang="0">
                <a:pos x="0" y="311604"/>
              </a:cxn>
              <a:cxn ang="0">
                <a:pos x="0" y="435171"/>
              </a:cxn>
              <a:cxn ang="0">
                <a:pos x="245910" y="458963"/>
              </a:cxn>
              <a:cxn ang="0">
                <a:pos x="18329" y="182664"/>
              </a:cxn>
              <a:cxn ang="0">
                <a:pos x="22911" y="177292"/>
              </a:cxn>
              <a:cxn ang="0">
                <a:pos x="145102" y="293184"/>
              </a:cxn>
              <a:cxn ang="0">
                <a:pos x="18329" y="182664"/>
              </a:cxn>
              <a:cxn ang="0">
                <a:pos x="145102" y="311604"/>
              </a:cxn>
              <a:cxn ang="0">
                <a:pos x="22911" y="426728"/>
              </a:cxn>
              <a:cxn ang="0">
                <a:pos x="18329" y="311604"/>
              </a:cxn>
              <a:cxn ang="0">
                <a:pos x="163431" y="293184"/>
              </a:cxn>
              <a:cxn ang="0">
                <a:pos x="163431" y="177292"/>
              </a:cxn>
              <a:cxn ang="0">
                <a:pos x="284858" y="293184"/>
              </a:cxn>
              <a:cxn ang="0">
                <a:pos x="294023" y="120497"/>
              </a:cxn>
              <a:cxn ang="0">
                <a:pos x="309296" y="136614"/>
              </a:cxn>
              <a:cxn ang="0">
                <a:pos x="277985" y="136614"/>
              </a:cxn>
              <a:cxn ang="0">
                <a:pos x="154266" y="120497"/>
              </a:cxn>
              <a:cxn ang="0">
                <a:pos x="170304" y="136614"/>
              </a:cxn>
              <a:cxn ang="0">
                <a:pos x="138229" y="136614"/>
              </a:cxn>
            </a:cxnLst>
            <a:rect l="0" t="0" r="0" b="0"/>
            <a:pathLst>
              <a:path w="639" h="682">
                <a:moveTo>
                  <a:pt x="163" y="76"/>
                </a:moveTo>
                <a:cubicBezTo>
                  <a:pt x="163" y="92"/>
                  <a:pt x="176" y="105"/>
                  <a:pt x="192" y="105"/>
                </a:cubicBezTo>
                <a:lnTo>
                  <a:pt x="390" y="105"/>
                </a:lnTo>
                <a:cubicBezTo>
                  <a:pt x="405" y="105"/>
                  <a:pt x="418" y="92"/>
                  <a:pt x="418" y="76"/>
                </a:cubicBezTo>
                <a:cubicBezTo>
                  <a:pt x="418" y="60"/>
                  <a:pt x="405" y="47"/>
                  <a:pt x="390" y="47"/>
                </a:cubicBezTo>
                <a:lnTo>
                  <a:pt x="337" y="47"/>
                </a:lnTo>
                <a:cubicBezTo>
                  <a:pt x="337" y="21"/>
                  <a:pt x="317" y="0"/>
                  <a:pt x="291" y="0"/>
                </a:cubicBezTo>
                <a:cubicBezTo>
                  <a:pt x="265" y="0"/>
                  <a:pt x="244" y="21"/>
                  <a:pt x="244" y="47"/>
                </a:cubicBezTo>
                <a:lnTo>
                  <a:pt x="192" y="47"/>
                </a:lnTo>
                <a:cubicBezTo>
                  <a:pt x="176" y="47"/>
                  <a:pt x="163" y="60"/>
                  <a:pt x="163" y="76"/>
                </a:cubicBezTo>
                <a:close/>
                <a:moveTo>
                  <a:pt x="518" y="587"/>
                </a:moveTo>
                <a:cubicBezTo>
                  <a:pt x="520" y="590"/>
                  <a:pt x="523" y="591"/>
                  <a:pt x="526" y="591"/>
                </a:cubicBezTo>
                <a:cubicBezTo>
                  <a:pt x="529" y="591"/>
                  <a:pt x="532" y="590"/>
                  <a:pt x="534" y="587"/>
                </a:cubicBezTo>
                <a:cubicBezTo>
                  <a:pt x="539" y="583"/>
                  <a:pt x="539" y="575"/>
                  <a:pt x="534" y="570"/>
                </a:cubicBezTo>
                <a:lnTo>
                  <a:pt x="498" y="534"/>
                </a:lnTo>
                <a:lnTo>
                  <a:pt x="498" y="443"/>
                </a:lnTo>
                <a:cubicBezTo>
                  <a:pt x="498" y="436"/>
                  <a:pt x="492" y="431"/>
                  <a:pt x="486" y="431"/>
                </a:cubicBezTo>
                <a:cubicBezTo>
                  <a:pt x="479" y="431"/>
                  <a:pt x="474" y="436"/>
                  <a:pt x="474" y="443"/>
                </a:cubicBezTo>
                <a:lnTo>
                  <a:pt x="474" y="539"/>
                </a:lnTo>
                <a:cubicBezTo>
                  <a:pt x="474" y="540"/>
                  <a:pt x="474" y="540"/>
                  <a:pt x="474" y="541"/>
                </a:cubicBezTo>
                <a:cubicBezTo>
                  <a:pt x="474" y="541"/>
                  <a:pt x="474" y="542"/>
                  <a:pt x="475" y="542"/>
                </a:cubicBezTo>
                <a:cubicBezTo>
                  <a:pt x="475" y="543"/>
                  <a:pt x="475" y="543"/>
                  <a:pt x="475" y="543"/>
                </a:cubicBezTo>
                <a:cubicBezTo>
                  <a:pt x="475" y="544"/>
                  <a:pt x="475" y="544"/>
                  <a:pt x="475" y="544"/>
                </a:cubicBezTo>
                <a:cubicBezTo>
                  <a:pt x="476" y="545"/>
                  <a:pt x="476" y="545"/>
                  <a:pt x="476" y="545"/>
                </a:cubicBezTo>
                <a:cubicBezTo>
                  <a:pt x="476" y="546"/>
                  <a:pt x="477" y="547"/>
                  <a:pt x="477" y="547"/>
                </a:cubicBezTo>
                <a:cubicBezTo>
                  <a:pt x="477" y="547"/>
                  <a:pt x="477" y="547"/>
                  <a:pt x="477" y="547"/>
                </a:cubicBezTo>
                <a:lnTo>
                  <a:pt x="518" y="587"/>
                </a:lnTo>
                <a:close/>
                <a:moveTo>
                  <a:pt x="609" y="450"/>
                </a:moveTo>
                <a:cubicBezTo>
                  <a:pt x="586" y="418"/>
                  <a:pt x="553" y="395"/>
                  <a:pt x="514" y="388"/>
                </a:cubicBezTo>
                <a:cubicBezTo>
                  <a:pt x="505" y="386"/>
                  <a:pt x="495" y="385"/>
                  <a:pt x="486" y="385"/>
                </a:cubicBezTo>
                <a:cubicBezTo>
                  <a:pt x="415" y="385"/>
                  <a:pt x="354" y="436"/>
                  <a:pt x="340" y="506"/>
                </a:cubicBezTo>
                <a:cubicBezTo>
                  <a:pt x="325" y="586"/>
                  <a:pt x="378" y="664"/>
                  <a:pt x="458" y="679"/>
                </a:cubicBezTo>
                <a:cubicBezTo>
                  <a:pt x="467" y="681"/>
                  <a:pt x="477" y="682"/>
                  <a:pt x="486" y="682"/>
                </a:cubicBezTo>
                <a:cubicBezTo>
                  <a:pt x="557" y="682"/>
                  <a:pt x="618" y="631"/>
                  <a:pt x="632" y="562"/>
                </a:cubicBezTo>
                <a:cubicBezTo>
                  <a:pt x="639" y="523"/>
                  <a:pt x="631" y="483"/>
                  <a:pt x="609" y="450"/>
                </a:cubicBezTo>
                <a:close/>
                <a:moveTo>
                  <a:pt x="609" y="557"/>
                </a:moveTo>
                <a:lnTo>
                  <a:pt x="609" y="557"/>
                </a:lnTo>
                <a:cubicBezTo>
                  <a:pt x="598" y="616"/>
                  <a:pt x="546" y="659"/>
                  <a:pt x="486" y="659"/>
                </a:cubicBezTo>
                <a:cubicBezTo>
                  <a:pt x="478" y="659"/>
                  <a:pt x="470" y="658"/>
                  <a:pt x="462" y="657"/>
                </a:cubicBezTo>
                <a:cubicBezTo>
                  <a:pt x="394" y="644"/>
                  <a:pt x="350" y="578"/>
                  <a:pt x="363" y="510"/>
                </a:cubicBezTo>
                <a:cubicBezTo>
                  <a:pt x="374" y="451"/>
                  <a:pt x="426" y="408"/>
                  <a:pt x="486" y="408"/>
                </a:cubicBezTo>
                <a:cubicBezTo>
                  <a:pt x="494" y="408"/>
                  <a:pt x="502" y="409"/>
                  <a:pt x="509" y="411"/>
                </a:cubicBezTo>
                <a:cubicBezTo>
                  <a:pt x="542" y="417"/>
                  <a:pt x="571" y="436"/>
                  <a:pt x="590" y="463"/>
                </a:cubicBezTo>
                <a:cubicBezTo>
                  <a:pt x="608" y="491"/>
                  <a:pt x="615" y="524"/>
                  <a:pt x="609" y="557"/>
                </a:cubicBezTo>
                <a:close/>
                <a:moveTo>
                  <a:pt x="311" y="556"/>
                </a:moveTo>
                <a:lnTo>
                  <a:pt x="214" y="556"/>
                </a:lnTo>
                <a:lnTo>
                  <a:pt x="214" y="406"/>
                </a:lnTo>
                <a:lnTo>
                  <a:pt x="365" y="406"/>
                </a:lnTo>
                <a:cubicBezTo>
                  <a:pt x="375" y="396"/>
                  <a:pt x="386" y="389"/>
                  <a:pt x="397" y="382"/>
                </a:cubicBezTo>
                <a:lnTo>
                  <a:pt x="397" y="382"/>
                </a:lnTo>
                <a:lnTo>
                  <a:pt x="397" y="231"/>
                </a:lnTo>
                <a:lnTo>
                  <a:pt x="552" y="231"/>
                </a:lnTo>
                <a:cubicBezTo>
                  <a:pt x="555" y="231"/>
                  <a:pt x="558" y="234"/>
                  <a:pt x="558" y="238"/>
                </a:cubicBezTo>
                <a:lnTo>
                  <a:pt x="558" y="374"/>
                </a:lnTo>
                <a:cubicBezTo>
                  <a:pt x="566" y="377"/>
                  <a:pt x="574" y="382"/>
                  <a:pt x="582" y="387"/>
                </a:cubicBezTo>
                <a:lnTo>
                  <a:pt x="582" y="382"/>
                </a:lnTo>
                <a:lnTo>
                  <a:pt x="582" y="238"/>
                </a:lnTo>
                <a:lnTo>
                  <a:pt x="582" y="157"/>
                </a:lnTo>
                <a:cubicBezTo>
                  <a:pt x="582" y="141"/>
                  <a:pt x="568" y="127"/>
                  <a:pt x="552" y="127"/>
                </a:cubicBezTo>
                <a:lnTo>
                  <a:pt x="30" y="127"/>
                </a:lnTo>
                <a:cubicBezTo>
                  <a:pt x="13" y="127"/>
                  <a:pt x="0" y="141"/>
                  <a:pt x="0" y="157"/>
                </a:cubicBezTo>
                <a:lnTo>
                  <a:pt x="0" y="238"/>
                </a:lnTo>
                <a:lnTo>
                  <a:pt x="0" y="382"/>
                </a:lnTo>
                <a:lnTo>
                  <a:pt x="0" y="406"/>
                </a:lnTo>
                <a:lnTo>
                  <a:pt x="0" y="550"/>
                </a:lnTo>
                <a:lnTo>
                  <a:pt x="0" y="567"/>
                </a:lnTo>
                <a:cubicBezTo>
                  <a:pt x="0" y="584"/>
                  <a:pt x="13" y="598"/>
                  <a:pt x="30" y="598"/>
                </a:cubicBezTo>
                <a:lnTo>
                  <a:pt x="322" y="598"/>
                </a:lnTo>
                <a:cubicBezTo>
                  <a:pt x="317" y="584"/>
                  <a:pt x="313" y="570"/>
                  <a:pt x="311" y="556"/>
                </a:cubicBezTo>
                <a:close/>
                <a:moveTo>
                  <a:pt x="24" y="238"/>
                </a:moveTo>
                <a:lnTo>
                  <a:pt x="24" y="238"/>
                </a:lnTo>
                <a:cubicBezTo>
                  <a:pt x="24" y="234"/>
                  <a:pt x="26" y="231"/>
                  <a:pt x="30" y="231"/>
                </a:cubicBezTo>
                <a:lnTo>
                  <a:pt x="190" y="231"/>
                </a:lnTo>
                <a:lnTo>
                  <a:pt x="190" y="382"/>
                </a:lnTo>
                <a:lnTo>
                  <a:pt x="24" y="382"/>
                </a:lnTo>
                <a:lnTo>
                  <a:pt x="24" y="238"/>
                </a:lnTo>
                <a:close/>
                <a:moveTo>
                  <a:pt x="190" y="406"/>
                </a:moveTo>
                <a:lnTo>
                  <a:pt x="190" y="406"/>
                </a:lnTo>
                <a:lnTo>
                  <a:pt x="190" y="556"/>
                </a:lnTo>
                <a:lnTo>
                  <a:pt x="30" y="556"/>
                </a:lnTo>
                <a:cubicBezTo>
                  <a:pt x="26" y="556"/>
                  <a:pt x="24" y="553"/>
                  <a:pt x="24" y="550"/>
                </a:cubicBezTo>
                <a:lnTo>
                  <a:pt x="24" y="406"/>
                </a:lnTo>
                <a:lnTo>
                  <a:pt x="190" y="406"/>
                </a:lnTo>
                <a:close/>
                <a:moveTo>
                  <a:pt x="214" y="382"/>
                </a:moveTo>
                <a:lnTo>
                  <a:pt x="214" y="382"/>
                </a:lnTo>
                <a:lnTo>
                  <a:pt x="214" y="231"/>
                </a:lnTo>
                <a:lnTo>
                  <a:pt x="373" y="231"/>
                </a:lnTo>
                <a:lnTo>
                  <a:pt x="373" y="382"/>
                </a:lnTo>
                <a:lnTo>
                  <a:pt x="214" y="382"/>
                </a:lnTo>
                <a:close/>
                <a:moveTo>
                  <a:pt x="385" y="157"/>
                </a:moveTo>
                <a:lnTo>
                  <a:pt x="385" y="157"/>
                </a:lnTo>
                <a:cubicBezTo>
                  <a:pt x="396" y="157"/>
                  <a:pt x="405" y="166"/>
                  <a:pt x="405" y="178"/>
                </a:cubicBezTo>
                <a:cubicBezTo>
                  <a:pt x="405" y="189"/>
                  <a:pt x="396" y="198"/>
                  <a:pt x="385" y="198"/>
                </a:cubicBezTo>
                <a:cubicBezTo>
                  <a:pt x="374" y="198"/>
                  <a:pt x="364" y="189"/>
                  <a:pt x="364" y="178"/>
                </a:cubicBezTo>
                <a:cubicBezTo>
                  <a:pt x="364" y="166"/>
                  <a:pt x="374" y="157"/>
                  <a:pt x="385" y="157"/>
                </a:cubicBezTo>
                <a:close/>
                <a:moveTo>
                  <a:pt x="202" y="157"/>
                </a:moveTo>
                <a:lnTo>
                  <a:pt x="202" y="157"/>
                </a:lnTo>
                <a:cubicBezTo>
                  <a:pt x="213" y="157"/>
                  <a:pt x="223" y="166"/>
                  <a:pt x="223" y="178"/>
                </a:cubicBezTo>
                <a:cubicBezTo>
                  <a:pt x="223" y="189"/>
                  <a:pt x="213" y="198"/>
                  <a:pt x="202" y="198"/>
                </a:cubicBezTo>
                <a:cubicBezTo>
                  <a:pt x="191" y="198"/>
                  <a:pt x="181" y="189"/>
                  <a:pt x="181" y="178"/>
                </a:cubicBezTo>
                <a:cubicBezTo>
                  <a:pt x="181" y="166"/>
                  <a:pt x="191" y="157"/>
                  <a:pt x="202" y="157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2099"/>
          </a:p>
        </p:txBody>
      </p:sp>
      <p:sp>
        <p:nvSpPr>
          <p:cNvPr id="33" name="Freeform 18">
            <a:extLst>
              <a:ext uri="{FF2B5EF4-FFF2-40B4-BE49-F238E27FC236}">
                <a16:creationId xmlns:a16="http://schemas.microsoft.com/office/drawing/2014/main" id="{C7A8DC5E-5ED0-4D7F-B44A-0B88B67088A5}"/>
              </a:ext>
            </a:extLst>
          </p:cNvPr>
          <p:cNvSpPr/>
          <p:nvPr/>
        </p:nvSpPr>
        <p:spPr>
          <a:xfrm>
            <a:off x="1507347" y="2027793"/>
            <a:ext cx="4836181" cy="574376"/>
          </a:xfrm>
          <a:custGeom>
            <a:avLst/>
            <a:gdLst/>
            <a:ahLst/>
            <a:cxnLst>
              <a:cxn ang="0">
                <a:pos x="5337" y="0"/>
              </a:cxn>
              <a:cxn ang="0">
                <a:pos x="4439403" y="0"/>
              </a:cxn>
              <a:cxn ang="0">
                <a:pos x="4838134" y="402256"/>
              </a:cxn>
              <a:cxn ang="0">
                <a:pos x="4838134" y="402256"/>
              </a:cxn>
              <a:cxn ang="0">
                <a:pos x="4439403" y="805282"/>
              </a:cxn>
              <a:cxn ang="0">
                <a:pos x="0" y="805282"/>
              </a:cxn>
              <a:cxn ang="0">
                <a:pos x="193647" y="400718"/>
              </a:cxn>
              <a:cxn ang="0">
                <a:pos x="5337" y="0"/>
              </a:cxn>
            </a:cxnLst>
            <a:rect l="0" t="0" r="0" b="0"/>
            <a:pathLst>
              <a:path w="6346" h="1047">
                <a:moveTo>
                  <a:pt x="7" y="0"/>
                </a:moveTo>
                <a:lnTo>
                  <a:pt x="5823" y="0"/>
                </a:lnTo>
                <a:cubicBezTo>
                  <a:pt x="6110" y="0"/>
                  <a:pt x="6346" y="236"/>
                  <a:pt x="6346" y="523"/>
                </a:cubicBezTo>
                <a:lnTo>
                  <a:pt x="6346" y="523"/>
                </a:lnTo>
                <a:cubicBezTo>
                  <a:pt x="6346" y="811"/>
                  <a:pt x="6110" y="1047"/>
                  <a:pt x="5823" y="1047"/>
                </a:cubicBezTo>
                <a:lnTo>
                  <a:pt x="0" y="1047"/>
                </a:lnTo>
                <a:cubicBezTo>
                  <a:pt x="155" y="923"/>
                  <a:pt x="254" y="733"/>
                  <a:pt x="254" y="521"/>
                </a:cubicBezTo>
                <a:cubicBezTo>
                  <a:pt x="254" y="311"/>
                  <a:pt x="158" y="124"/>
                  <a:pt x="7" y="0"/>
                </a:cubicBezTo>
                <a:close/>
              </a:path>
            </a:pathLst>
          </a:custGeom>
          <a:noFill/>
          <a:ln w="12700" cap="flat" cmpd="sng">
            <a:solidFill>
              <a:srgbClr val="24211D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099"/>
          </a:p>
        </p:txBody>
      </p:sp>
      <p:sp>
        <p:nvSpPr>
          <p:cNvPr id="36" name="Oval 13">
            <a:extLst>
              <a:ext uri="{FF2B5EF4-FFF2-40B4-BE49-F238E27FC236}">
                <a16:creationId xmlns:a16="http://schemas.microsoft.com/office/drawing/2014/main" id="{ECAED13F-95F8-477E-8E70-8CFDB8E49D64}"/>
              </a:ext>
            </a:extLst>
          </p:cNvPr>
          <p:cNvSpPr/>
          <p:nvPr/>
        </p:nvSpPr>
        <p:spPr>
          <a:xfrm>
            <a:off x="633102" y="3589407"/>
            <a:ext cx="729837" cy="704483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2099" dirty="0"/>
          </a:p>
        </p:txBody>
      </p:sp>
      <p:sp>
        <p:nvSpPr>
          <p:cNvPr id="37" name="Freeform 17">
            <a:extLst>
              <a:ext uri="{FF2B5EF4-FFF2-40B4-BE49-F238E27FC236}">
                <a16:creationId xmlns:a16="http://schemas.microsoft.com/office/drawing/2014/main" id="{521FE638-F141-4A69-ACF6-4595B6C90C7A}"/>
              </a:ext>
            </a:extLst>
          </p:cNvPr>
          <p:cNvSpPr>
            <a:spLocks noEditPoints="1"/>
          </p:cNvSpPr>
          <p:nvPr/>
        </p:nvSpPr>
        <p:spPr>
          <a:xfrm>
            <a:off x="785936" y="3641885"/>
            <a:ext cx="487109" cy="523602"/>
          </a:xfrm>
          <a:custGeom>
            <a:avLst/>
            <a:gdLst/>
            <a:ahLst/>
            <a:cxnLst>
              <a:cxn ang="0">
                <a:pos x="146629" y="80587"/>
              </a:cxn>
              <a:cxn ang="0">
                <a:pos x="319224" y="58330"/>
              </a:cxn>
              <a:cxn ang="0">
                <a:pos x="257365" y="36072"/>
              </a:cxn>
              <a:cxn ang="0">
                <a:pos x="186342" y="36072"/>
              </a:cxn>
              <a:cxn ang="0">
                <a:pos x="124482" y="58330"/>
              </a:cxn>
              <a:cxn ang="0">
                <a:pos x="401703" y="453591"/>
              </a:cxn>
              <a:cxn ang="0">
                <a:pos x="407813" y="437473"/>
              </a:cxn>
              <a:cxn ang="0">
                <a:pos x="380320" y="340001"/>
              </a:cxn>
              <a:cxn ang="0">
                <a:pos x="361991" y="340001"/>
              </a:cxn>
              <a:cxn ang="0">
                <a:pos x="361991" y="415216"/>
              </a:cxn>
              <a:cxn ang="0">
                <a:pos x="362755" y="416751"/>
              </a:cxn>
              <a:cxn ang="0">
                <a:pos x="363519" y="418286"/>
              </a:cxn>
              <a:cxn ang="0">
                <a:pos x="364282" y="419821"/>
              </a:cxn>
              <a:cxn ang="0">
                <a:pos x="465090" y="345374"/>
              </a:cxn>
              <a:cxn ang="0">
                <a:pos x="371156" y="295486"/>
              </a:cxn>
              <a:cxn ang="0">
                <a:pos x="349772" y="521131"/>
              </a:cxn>
              <a:cxn ang="0">
                <a:pos x="482655" y="431333"/>
              </a:cxn>
              <a:cxn ang="0">
                <a:pos x="465090" y="427496"/>
              </a:cxn>
              <a:cxn ang="0">
                <a:pos x="371156" y="505781"/>
              </a:cxn>
              <a:cxn ang="0">
                <a:pos x="277221" y="391424"/>
              </a:cxn>
              <a:cxn ang="0">
                <a:pos x="388721" y="315441"/>
              </a:cxn>
              <a:cxn ang="0">
                <a:pos x="465090" y="427496"/>
              </a:cxn>
              <a:cxn ang="0">
                <a:pos x="163431" y="426728"/>
              </a:cxn>
              <a:cxn ang="0">
                <a:pos x="278749" y="311604"/>
              </a:cxn>
              <a:cxn ang="0">
                <a:pos x="303187" y="293184"/>
              </a:cxn>
              <a:cxn ang="0">
                <a:pos x="421560" y="177292"/>
              </a:cxn>
              <a:cxn ang="0">
                <a:pos x="426142" y="287044"/>
              </a:cxn>
              <a:cxn ang="0">
                <a:pos x="444470" y="293184"/>
              </a:cxn>
              <a:cxn ang="0">
                <a:pos x="444470" y="120497"/>
              </a:cxn>
              <a:cxn ang="0">
                <a:pos x="22911" y="97472"/>
              </a:cxn>
              <a:cxn ang="0">
                <a:pos x="0" y="182664"/>
              </a:cxn>
              <a:cxn ang="0">
                <a:pos x="0" y="311604"/>
              </a:cxn>
              <a:cxn ang="0">
                <a:pos x="0" y="435171"/>
              </a:cxn>
              <a:cxn ang="0">
                <a:pos x="245910" y="458963"/>
              </a:cxn>
              <a:cxn ang="0">
                <a:pos x="18329" y="182664"/>
              </a:cxn>
              <a:cxn ang="0">
                <a:pos x="22911" y="177292"/>
              </a:cxn>
              <a:cxn ang="0">
                <a:pos x="145102" y="293184"/>
              </a:cxn>
              <a:cxn ang="0">
                <a:pos x="18329" y="182664"/>
              </a:cxn>
              <a:cxn ang="0">
                <a:pos x="145102" y="311604"/>
              </a:cxn>
              <a:cxn ang="0">
                <a:pos x="22911" y="426728"/>
              </a:cxn>
              <a:cxn ang="0">
                <a:pos x="18329" y="311604"/>
              </a:cxn>
              <a:cxn ang="0">
                <a:pos x="163431" y="293184"/>
              </a:cxn>
              <a:cxn ang="0">
                <a:pos x="163431" y="177292"/>
              </a:cxn>
              <a:cxn ang="0">
                <a:pos x="284858" y="293184"/>
              </a:cxn>
              <a:cxn ang="0">
                <a:pos x="294023" y="120497"/>
              </a:cxn>
              <a:cxn ang="0">
                <a:pos x="309296" y="136614"/>
              </a:cxn>
              <a:cxn ang="0">
                <a:pos x="277985" y="136614"/>
              </a:cxn>
              <a:cxn ang="0">
                <a:pos x="154266" y="120497"/>
              </a:cxn>
              <a:cxn ang="0">
                <a:pos x="170304" y="136614"/>
              </a:cxn>
              <a:cxn ang="0">
                <a:pos x="138229" y="136614"/>
              </a:cxn>
            </a:cxnLst>
            <a:rect l="0" t="0" r="0" b="0"/>
            <a:pathLst>
              <a:path w="639" h="682">
                <a:moveTo>
                  <a:pt x="163" y="76"/>
                </a:moveTo>
                <a:cubicBezTo>
                  <a:pt x="163" y="92"/>
                  <a:pt x="176" y="105"/>
                  <a:pt x="192" y="105"/>
                </a:cubicBezTo>
                <a:lnTo>
                  <a:pt x="390" y="105"/>
                </a:lnTo>
                <a:cubicBezTo>
                  <a:pt x="405" y="105"/>
                  <a:pt x="418" y="92"/>
                  <a:pt x="418" y="76"/>
                </a:cubicBezTo>
                <a:cubicBezTo>
                  <a:pt x="418" y="60"/>
                  <a:pt x="405" y="47"/>
                  <a:pt x="390" y="47"/>
                </a:cubicBezTo>
                <a:lnTo>
                  <a:pt x="337" y="47"/>
                </a:lnTo>
                <a:cubicBezTo>
                  <a:pt x="337" y="21"/>
                  <a:pt x="317" y="0"/>
                  <a:pt x="291" y="0"/>
                </a:cubicBezTo>
                <a:cubicBezTo>
                  <a:pt x="265" y="0"/>
                  <a:pt x="244" y="21"/>
                  <a:pt x="244" y="47"/>
                </a:cubicBezTo>
                <a:lnTo>
                  <a:pt x="192" y="47"/>
                </a:lnTo>
                <a:cubicBezTo>
                  <a:pt x="176" y="47"/>
                  <a:pt x="163" y="60"/>
                  <a:pt x="163" y="76"/>
                </a:cubicBezTo>
                <a:close/>
                <a:moveTo>
                  <a:pt x="518" y="587"/>
                </a:moveTo>
                <a:cubicBezTo>
                  <a:pt x="520" y="590"/>
                  <a:pt x="523" y="591"/>
                  <a:pt x="526" y="591"/>
                </a:cubicBezTo>
                <a:cubicBezTo>
                  <a:pt x="529" y="591"/>
                  <a:pt x="532" y="590"/>
                  <a:pt x="534" y="587"/>
                </a:cubicBezTo>
                <a:cubicBezTo>
                  <a:pt x="539" y="583"/>
                  <a:pt x="539" y="575"/>
                  <a:pt x="534" y="570"/>
                </a:cubicBezTo>
                <a:lnTo>
                  <a:pt x="498" y="534"/>
                </a:lnTo>
                <a:lnTo>
                  <a:pt x="498" y="443"/>
                </a:lnTo>
                <a:cubicBezTo>
                  <a:pt x="498" y="436"/>
                  <a:pt x="492" y="431"/>
                  <a:pt x="486" y="431"/>
                </a:cubicBezTo>
                <a:cubicBezTo>
                  <a:pt x="479" y="431"/>
                  <a:pt x="474" y="436"/>
                  <a:pt x="474" y="443"/>
                </a:cubicBezTo>
                <a:lnTo>
                  <a:pt x="474" y="539"/>
                </a:lnTo>
                <a:cubicBezTo>
                  <a:pt x="474" y="540"/>
                  <a:pt x="474" y="540"/>
                  <a:pt x="474" y="541"/>
                </a:cubicBezTo>
                <a:cubicBezTo>
                  <a:pt x="474" y="541"/>
                  <a:pt x="474" y="542"/>
                  <a:pt x="475" y="542"/>
                </a:cubicBezTo>
                <a:cubicBezTo>
                  <a:pt x="475" y="543"/>
                  <a:pt x="475" y="543"/>
                  <a:pt x="475" y="543"/>
                </a:cubicBezTo>
                <a:cubicBezTo>
                  <a:pt x="475" y="544"/>
                  <a:pt x="475" y="544"/>
                  <a:pt x="475" y="544"/>
                </a:cubicBezTo>
                <a:cubicBezTo>
                  <a:pt x="476" y="545"/>
                  <a:pt x="476" y="545"/>
                  <a:pt x="476" y="545"/>
                </a:cubicBezTo>
                <a:cubicBezTo>
                  <a:pt x="476" y="546"/>
                  <a:pt x="477" y="547"/>
                  <a:pt x="477" y="547"/>
                </a:cubicBezTo>
                <a:cubicBezTo>
                  <a:pt x="477" y="547"/>
                  <a:pt x="477" y="547"/>
                  <a:pt x="477" y="547"/>
                </a:cubicBezTo>
                <a:lnTo>
                  <a:pt x="518" y="587"/>
                </a:lnTo>
                <a:close/>
                <a:moveTo>
                  <a:pt x="609" y="450"/>
                </a:moveTo>
                <a:cubicBezTo>
                  <a:pt x="586" y="418"/>
                  <a:pt x="553" y="395"/>
                  <a:pt x="514" y="388"/>
                </a:cubicBezTo>
                <a:cubicBezTo>
                  <a:pt x="505" y="386"/>
                  <a:pt x="495" y="385"/>
                  <a:pt x="486" y="385"/>
                </a:cubicBezTo>
                <a:cubicBezTo>
                  <a:pt x="415" y="385"/>
                  <a:pt x="354" y="436"/>
                  <a:pt x="340" y="506"/>
                </a:cubicBezTo>
                <a:cubicBezTo>
                  <a:pt x="325" y="586"/>
                  <a:pt x="378" y="664"/>
                  <a:pt x="458" y="679"/>
                </a:cubicBezTo>
                <a:cubicBezTo>
                  <a:pt x="467" y="681"/>
                  <a:pt x="477" y="682"/>
                  <a:pt x="486" y="682"/>
                </a:cubicBezTo>
                <a:cubicBezTo>
                  <a:pt x="557" y="682"/>
                  <a:pt x="618" y="631"/>
                  <a:pt x="632" y="562"/>
                </a:cubicBezTo>
                <a:cubicBezTo>
                  <a:pt x="639" y="523"/>
                  <a:pt x="631" y="483"/>
                  <a:pt x="609" y="450"/>
                </a:cubicBezTo>
                <a:close/>
                <a:moveTo>
                  <a:pt x="609" y="557"/>
                </a:moveTo>
                <a:lnTo>
                  <a:pt x="609" y="557"/>
                </a:lnTo>
                <a:cubicBezTo>
                  <a:pt x="598" y="616"/>
                  <a:pt x="546" y="659"/>
                  <a:pt x="486" y="659"/>
                </a:cubicBezTo>
                <a:cubicBezTo>
                  <a:pt x="478" y="659"/>
                  <a:pt x="470" y="658"/>
                  <a:pt x="462" y="657"/>
                </a:cubicBezTo>
                <a:cubicBezTo>
                  <a:pt x="394" y="644"/>
                  <a:pt x="350" y="578"/>
                  <a:pt x="363" y="510"/>
                </a:cubicBezTo>
                <a:cubicBezTo>
                  <a:pt x="374" y="451"/>
                  <a:pt x="426" y="408"/>
                  <a:pt x="486" y="408"/>
                </a:cubicBezTo>
                <a:cubicBezTo>
                  <a:pt x="494" y="408"/>
                  <a:pt x="502" y="409"/>
                  <a:pt x="509" y="411"/>
                </a:cubicBezTo>
                <a:cubicBezTo>
                  <a:pt x="542" y="417"/>
                  <a:pt x="571" y="436"/>
                  <a:pt x="590" y="463"/>
                </a:cubicBezTo>
                <a:cubicBezTo>
                  <a:pt x="608" y="491"/>
                  <a:pt x="615" y="524"/>
                  <a:pt x="609" y="557"/>
                </a:cubicBezTo>
                <a:close/>
                <a:moveTo>
                  <a:pt x="311" y="556"/>
                </a:moveTo>
                <a:lnTo>
                  <a:pt x="214" y="556"/>
                </a:lnTo>
                <a:lnTo>
                  <a:pt x="214" y="406"/>
                </a:lnTo>
                <a:lnTo>
                  <a:pt x="365" y="406"/>
                </a:lnTo>
                <a:cubicBezTo>
                  <a:pt x="375" y="396"/>
                  <a:pt x="386" y="389"/>
                  <a:pt x="397" y="382"/>
                </a:cubicBezTo>
                <a:lnTo>
                  <a:pt x="397" y="382"/>
                </a:lnTo>
                <a:lnTo>
                  <a:pt x="397" y="231"/>
                </a:lnTo>
                <a:lnTo>
                  <a:pt x="552" y="231"/>
                </a:lnTo>
                <a:cubicBezTo>
                  <a:pt x="555" y="231"/>
                  <a:pt x="558" y="234"/>
                  <a:pt x="558" y="238"/>
                </a:cubicBezTo>
                <a:lnTo>
                  <a:pt x="558" y="374"/>
                </a:lnTo>
                <a:cubicBezTo>
                  <a:pt x="566" y="377"/>
                  <a:pt x="574" y="382"/>
                  <a:pt x="582" y="387"/>
                </a:cubicBezTo>
                <a:lnTo>
                  <a:pt x="582" y="382"/>
                </a:lnTo>
                <a:lnTo>
                  <a:pt x="582" y="238"/>
                </a:lnTo>
                <a:lnTo>
                  <a:pt x="582" y="157"/>
                </a:lnTo>
                <a:cubicBezTo>
                  <a:pt x="582" y="141"/>
                  <a:pt x="568" y="127"/>
                  <a:pt x="552" y="127"/>
                </a:cubicBezTo>
                <a:lnTo>
                  <a:pt x="30" y="127"/>
                </a:lnTo>
                <a:cubicBezTo>
                  <a:pt x="13" y="127"/>
                  <a:pt x="0" y="141"/>
                  <a:pt x="0" y="157"/>
                </a:cubicBezTo>
                <a:lnTo>
                  <a:pt x="0" y="238"/>
                </a:lnTo>
                <a:lnTo>
                  <a:pt x="0" y="382"/>
                </a:lnTo>
                <a:lnTo>
                  <a:pt x="0" y="406"/>
                </a:lnTo>
                <a:lnTo>
                  <a:pt x="0" y="550"/>
                </a:lnTo>
                <a:lnTo>
                  <a:pt x="0" y="567"/>
                </a:lnTo>
                <a:cubicBezTo>
                  <a:pt x="0" y="584"/>
                  <a:pt x="13" y="598"/>
                  <a:pt x="30" y="598"/>
                </a:cubicBezTo>
                <a:lnTo>
                  <a:pt x="322" y="598"/>
                </a:lnTo>
                <a:cubicBezTo>
                  <a:pt x="317" y="584"/>
                  <a:pt x="313" y="570"/>
                  <a:pt x="311" y="556"/>
                </a:cubicBezTo>
                <a:close/>
                <a:moveTo>
                  <a:pt x="24" y="238"/>
                </a:moveTo>
                <a:lnTo>
                  <a:pt x="24" y="238"/>
                </a:lnTo>
                <a:cubicBezTo>
                  <a:pt x="24" y="234"/>
                  <a:pt x="26" y="231"/>
                  <a:pt x="30" y="231"/>
                </a:cubicBezTo>
                <a:lnTo>
                  <a:pt x="190" y="231"/>
                </a:lnTo>
                <a:lnTo>
                  <a:pt x="190" y="382"/>
                </a:lnTo>
                <a:lnTo>
                  <a:pt x="24" y="382"/>
                </a:lnTo>
                <a:lnTo>
                  <a:pt x="24" y="238"/>
                </a:lnTo>
                <a:close/>
                <a:moveTo>
                  <a:pt x="190" y="406"/>
                </a:moveTo>
                <a:lnTo>
                  <a:pt x="190" y="406"/>
                </a:lnTo>
                <a:lnTo>
                  <a:pt x="190" y="556"/>
                </a:lnTo>
                <a:lnTo>
                  <a:pt x="30" y="556"/>
                </a:lnTo>
                <a:cubicBezTo>
                  <a:pt x="26" y="556"/>
                  <a:pt x="24" y="553"/>
                  <a:pt x="24" y="550"/>
                </a:cubicBezTo>
                <a:lnTo>
                  <a:pt x="24" y="406"/>
                </a:lnTo>
                <a:lnTo>
                  <a:pt x="190" y="406"/>
                </a:lnTo>
                <a:close/>
                <a:moveTo>
                  <a:pt x="214" y="382"/>
                </a:moveTo>
                <a:lnTo>
                  <a:pt x="214" y="382"/>
                </a:lnTo>
                <a:lnTo>
                  <a:pt x="214" y="231"/>
                </a:lnTo>
                <a:lnTo>
                  <a:pt x="373" y="231"/>
                </a:lnTo>
                <a:lnTo>
                  <a:pt x="373" y="382"/>
                </a:lnTo>
                <a:lnTo>
                  <a:pt x="214" y="382"/>
                </a:lnTo>
                <a:close/>
                <a:moveTo>
                  <a:pt x="385" y="157"/>
                </a:moveTo>
                <a:lnTo>
                  <a:pt x="385" y="157"/>
                </a:lnTo>
                <a:cubicBezTo>
                  <a:pt x="396" y="157"/>
                  <a:pt x="405" y="166"/>
                  <a:pt x="405" y="178"/>
                </a:cubicBezTo>
                <a:cubicBezTo>
                  <a:pt x="405" y="189"/>
                  <a:pt x="396" y="198"/>
                  <a:pt x="385" y="198"/>
                </a:cubicBezTo>
                <a:cubicBezTo>
                  <a:pt x="374" y="198"/>
                  <a:pt x="364" y="189"/>
                  <a:pt x="364" y="178"/>
                </a:cubicBezTo>
                <a:cubicBezTo>
                  <a:pt x="364" y="166"/>
                  <a:pt x="374" y="157"/>
                  <a:pt x="385" y="157"/>
                </a:cubicBezTo>
                <a:close/>
                <a:moveTo>
                  <a:pt x="202" y="157"/>
                </a:moveTo>
                <a:lnTo>
                  <a:pt x="202" y="157"/>
                </a:lnTo>
                <a:cubicBezTo>
                  <a:pt x="213" y="157"/>
                  <a:pt x="223" y="166"/>
                  <a:pt x="223" y="178"/>
                </a:cubicBezTo>
                <a:cubicBezTo>
                  <a:pt x="223" y="189"/>
                  <a:pt x="213" y="198"/>
                  <a:pt x="202" y="198"/>
                </a:cubicBezTo>
                <a:cubicBezTo>
                  <a:pt x="191" y="198"/>
                  <a:pt x="181" y="189"/>
                  <a:pt x="181" y="178"/>
                </a:cubicBezTo>
                <a:cubicBezTo>
                  <a:pt x="181" y="166"/>
                  <a:pt x="191" y="157"/>
                  <a:pt x="202" y="157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2099"/>
          </a:p>
        </p:txBody>
      </p:sp>
      <p:sp>
        <p:nvSpPr>
          <p:cNvPr id="38" name="Freeform 23">
            <a:extLst>
              <a:ext uri="{FF2B5EF4-FFF2-40B4-BE49-F238E27FC236}">
                <a16:creationId xmlns:a16="http://schemas.microsoft.com/office/drawing/2014/main" id="{20BD06F0-5D0C-4CB8-AA7D-7290C44D2126}"/>
              </a:ext>
            </a:extLst>
          </p:cNvPr>
          <p:cNvSpPr>
            <a:spLocks noEditPoints="1"/>
          </p:cNvSpPr>
          <p:nvPr/>
        </p:nvSpPr>
        <p:spPr>
          <a:xfrm>
            <a:off x="652943" y="2841298"/>
            <a:ext cx="533122" cy="572789"/>
          </a:xfrm>
          <a:custGeom>
            <a:avLst/>
            <a:gdLst/>
            <a:ahLst/>
            <a:cxnLst>
              <a:cxn ang="0">
                <a:pos x="202104" y="355329"/>
              </a:cxn>
              <a:cxn ang="0">
                <a:pos x="192189" y="323096"/>
              </a:cxn>
              <a:cxn ang="0">
                <a:pos x="232610" y="155792"/>
              </a:cxn>
              <a:cxn ang="0">
                <a:pos x="276082" y="291631"/>
              </a:cxn>
              <a:cxn ang="0">
                <a:pos x="330230" y="134304"/>
              </a:cxn>
              <a:cxn ang="0">
                <a:pos x="210493" y="267072"/>
              </a:cxn>
              <a:cxn ang="0">
                <a:pos x="200579" y="284724"/>
              </a:cxn>
              <a:cxn ang="0">
                <a:pos x="273794" y="327701"/>
              </a:cxn>
              <a:cxn ang="0">
                <a:pos x="351585" y="113583"/>
              </a:cxn>
              <a:cxn ang="0">
                <a:pos x="355398" y="72140"/>
              </a:cxn>
              <a:cxn ang="0">
                <a:pos x="351585" y="113583"/>
              </a:cxn>
              <a:cxn ang="0">
                <a:pos x="415648" y="134304"/>
              </a:cxn>
              <a:cxn ang="0">
                <a:pos x="374464" y="138141"/>
              </a:cxn>
              <a:cxn ang="0">
                <a:pos x="303537" y="95931"/>
              </a:cxn>
              <a:cxn ang="0">
                <a:pos x="286759" y="58326"/>
              </a:cxn>
              <a:cxn ang="0">
                <a:pos x="303537" y="95931"/>
              </a:cxn>
              <a:cxn ang="0">
                <a:pos x="234898" y="71373"/>
              </a:cxn>
              <a:cxn ang="0">
                <a:pos x="238712" y="112815"/>
              </a:cxn>
              <a:cxn ang="0">
                <a:pos x="391243" y="204142"/>
              </a:cxn>
              <a:cxn ang="0">
                <a:pos x="429376" y="186490"/>
              </a:cxn>
              <a:cxn ang="0">
                <a:pos x="391243" y="204142"/>
              </a:cxn>
              <a:cxn ang="0">
                <a:pos x="196003" y="292398"/>
              </a:cxn>
              <a:cxn ang="0">
                <a:pos x="185326" y="310817"/>
              </a:cxn>
              <a:cxn ang="0">
                <a:pos x="258541" y="353794"/>
              </a:cxn>
              <a:cxn ang="0">
                <a:pos x="194477" y="571750"/>
              </a:cxn>
              <a:cxn ang="0">
                <a:pos x="208205" y="33000"/>
              </a:cxn>
              <a:cxn ang="0">
                <a:pos x="507167" y="162699"/>
              </a:cxn>
              <a:cxn ang="0">
                <a:pos x="511743" y="248654"/>
              </a:cxn>
              <a:cxn ang="0">
                <a:pos x="526996" y="357632"/>
              </a:cxn>
              <a:cxn ang="0">
                <a:pos x="507929" y="449726"/>
              </a:cxn>
              <a:cxn ang="0">
                <a:pos x="398107" y="475051"/>
              </a:cxn>
              <a:cxn ang="0">
                <a:pos x="194477" y="571750"/>
              </a:cxn>
            </a:cxnLst>
            <a:rect l="0" t="0" r="0" b="0"/>
            <a:pathLst>
              <a:path w="699" h="745">
                <a:moveTo>
                  <a:pt x="252" y="421"/>
                </a:moveTo>
                <a:cubicBezTo>
                  <a:pt x="244" y="436"/>
                  <a:pt x="250" y="455"/>
                  <a:pt x="265" y="463"/>
                </a:cubicBezTo>
                <a:cubicBezTo>
                  <a:pt x="277" y="471"/>
                  <a:pt x="292" y="469"/>
                  <a:pt x="303" y="460"/>
                </a:cubicBezTo>
                <a:lnTo>
                  <a:pt x="252" y="421"/>
                </a:lnTo>
                <a:close/>
                <a:moveTo>
                  <a:pt x="433" y="175"/>
                </a:moveTo>
                <a:cubicBezTo>
                  <a:pt x="387" y="148"/>
                  <a:pt x="329" y="161"/>
                  <a:pt x="305" y="203"/>
                </a:cubicBezTo>
                <a:cubicBezTo>
                  <a:pt x="280" y="246"/>
                  <a:pt x="312" y="294"/>
                  <a:pt x="290" y="338"/>
                </a:cubicBezTo>
                <a:lnTo>
                  <a:pt x="362" y="380"/>
                </a:lnTo>
                <a:cubicBezTo>
                  <a:pt x="390" y="338"/>
                  <a:pt x="448" y="343"/>
                  <a:pt x="472" y="300"/>
                </a:cubicBezTo>
                <a:cubicBezTo>
                  <a:pt x="497" y="257"/>
                  <a:pt x="479" y="202"/>
                  <a:pt x="433" y="175"/>
                </a:cubicBezTo>
                <a:close/>
                <a:moveTo>
                  <a:pt x="355" y="407"/>
                </a:moveTo>
                <a:lnTo>
                  <a:pt x="276" y="348"/>
                </a:lnTo>
                <a:cubicBezTo>
                  <a:pt x="270" y="343"/>
                  <a:pt x="262" y="345"/>
                  <a:pt x="259" y="351"/>
                </a:cubicBezTo>
                <a:cubicBezTo>
                  <a:pt x="255" y="357"/>
                  <a:pt x="257" y="366"/>
                  <a:pt x="263" y="371"/>
                </a:cubicBezTo>
                <a:lnTo>
                  <a:pt x="341" y="430"/>
                </a:lnTo>
                <a:cubicBezTo>
                  <a:pt x="347" y="435"/>
                  <a:pt x="355" y="433"/>
                  <a:pt x="359" y="427"/>
                </a:cubicBezTo>
                <a:cubicBezTo>
                  <a:pt x="363" y="420"/>
                  <a:pt x="361" y="412"/>
                  <a:pt x="355" y="407"/>
                </a:cubicBezTo>
                <a:close/>
                <a:moveTo>
                  <a:pt x="461" y="148"/>
                </a:moveTo>
                <a:lnTo>
                  <a:pt x="485" y="106"/>
                </a:lnTo>
                <a:lnTo>
                  <a:pt x="466" y="94"/>
                </a:lnTo>
                <a:lnTo>
                  <a:pt x="441" y="137"/>
                </a:lnTo>
                <a:lnTo>
                  <a:pt x="461" y="148"/>
                </a:lnTo>
                <a:close/>
                <a:moveTo>
                  <a:pt x="503" y="200"/>
                </a:moveTo>
                <a:lnTo>
                  <a:pt x="545" y="175"/>
                </a:lnTo>
                <a:lnTo>
                  <a:pt x="534" y="156"/>
                </a:lnTo>
                <a:lnTo>
                  <a:pt x="491" y="180"/>
                </a:lnTo>
                <a:lnTo>
                  <a:pt x="503" y="200"/>
                </a:lnTo>
                <a:close/>
                <a:moveTo>
                  <a:pt x="398" y="125"/>
                </a:moveTo>
                <a:lnTo>
                  <a:pt x="398" y="76"/>
                </a:lnTo>
                <a:lnTo>
                  <a:pt x="376" y="76"/>
                </a:lnTo>
                <a:lnTo>
                  <a:pt x="376" y="125"/>
                </a:lnTo>
                <a:lnTo>
                  <a:pt x="398" y="125"/>
                </a:lnTo>
                <a:close/>
                <a:moveTo>
                  <a:pt x="333" y="136"/>
                </a:moveTo>
                <a:lnTo>
                  <a:pt x="308" y="93"/>
                </a:lnTo>
                <a:lnTo>
                  <a:pt x="288" y="104"/>
                </a:lnTo>
                <a:lnTo>
                  <a:pt x="313" y="147"/>
                </a:lnTo>
                <a:lnTo>
                  <a:pt x="333" y="136"/>
                </a:lnTo>
                <a:close/>
                <a:moveTo>
                  <a:pt x="513" y="266"/>
                </a:moveTo>
                <a:lnTo>
                  <a:pt x="563" y="266"/>
                </a:lnTo>
                <a:lnTo>
                  <a:pt x="563" y="243"/>
                </a:lnTo>
                <a:lnTo>
                  <a:pt x="513" y="243"/>
                </a:lnTo>
                <a:lnTo>
                  <a:pt x="513" y="266"/>
                </a:lnTo>
                <a:close/>
                <a:moveTo>
                  <a:pt x="335" y="441"/>
                </a:moveTo>
                <a:lnTo>
                  <a:pt x="257" y="381"/>
                </a:lnTo>
                <a:cubicBezTo>
                  <a:pt x="251" y="377"/>
                  <a:pt x="243" y="378"/>
                  <a:pt x="239" y="385"/>
                </a:cubicBezTo>
                <a:cubicBezTo>
                  <a:pt x="236" y="391"/>
                  <a:pt x="237" y="400"/>
                  <a:pt x="243" y="405"/>
                </a:cubicBezTo>
                <a:lnTo>
                  <a:pt x="322" y="464"/>
                </a:lnTo>
                <a:cubicBezTo>
                  <a:pt x="328" y="469"/>
                  <a:pt x="336" y="467"/>
                  <a:pt x="339" y="461"/>
                </a:cubicBezTo>
                <a:cubicBezTo>
                  <a:pt x="343" y="454"/>
                  <a:pt x="341" y="445"/>
                  <a:pt x="335" y="441"/>
                </a:cubicBezTo>
                <a:close/>
                <a:moveTo>
                  <a:pt x="255" y="745"/>
                </a:moveTo>
                <a:cubicBezTo>
                  <a:pt x="263" y="687"/>
                  <a:pt x="263" y="624"/>
                  <a:pt x="247" y="569"/>
                </a:cubicBezTo>
                <a:cubicBezTo>
                  <a:pt x="0" y="430"/>
                  <a:pt x="65" y="108"/>
                  <a:pt x="273" y="43"/>
                </a:cubicBezTo>
                <a:cubicBezTo>
                  <a:pt x="382" y="0"/>
                  <a:pt x="531" y="26"/>
                  <a:pt x="628" y="123"/>
                </a:cubicBezTo>
                <a:cubicBezTo>
                  <a:pt x="699" y="193"/>
                  <a:pt x="665" y="212"/>
                  <a:pt x="665" y="212"/>
                </a:cubicBezTo>
                <a:lnTo>
                  <a:pt x="649" y="220"/>
                </a:lnTo>
                <a:cubicBezTo>
                  <a:pt x="658" y="254"/>
                  <a:pt x="673" y="316"/>
                  <a:pt x="671" y="324"/>
                </a:cubicBezTo>
                <a:cubicBezTo>
                  <a:pt x="668" y="336"/>
                  <a:pt x="655" y="347"/>
                  <a:pt x="655" y="347"/>
                </a:cubicBezTo>
                <a:lnTo>
                  <a:pt x="691" y="466"/>
                </a:lnTo>
                <a:lnTo>
                  <a:pt x="659" y="479"/>
                </a:lnTo>
                <a:cubicBezTo>
                  <a:pt x="666" y="517"/>
                  <a:pt x="670" y="548"/>
                  <a:pt x="666" y="586"/>
                </a:cubicBezTo>
                <a:cubicBezTo>
                  <a:pt x="666" y="592"/>
                  <a:pt x="645" y="611"/>
                  <a:pt x="627" y="612"/>
                </a:cubicBezTo>
                <a:lnTo>
                  <a:pt x="522" y="619"/>
                </a:lnTo>
                <a:lnTo>
                  <a:pt x="529" y="745"/>
                </a:lnTo>
                <a:lnTo>
                  <a:pt x="255" y="745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2099"/>
          </a:p>
        </p:txBody>
      </p:sp>
      <p:sp>
        <p:nvSpPr>
          <p:cNvPr id="40" name="Freeform 18">
            <a:extLst>
              <a:ext uri="{FF2B5EF4-FFF2-40B4-BE49-F238E27FC236}">
                <a16:creationId xmlns:a16="http://schemas.microsoft.com/office/drawing/2014/main" id="{CA293A1B-E271-4B42-AD81-6713A38575CA}"/>
              </a:ext>
            </a:extLst>
          </p:cNvPr>
          <p:cNvSpPr/>
          <p:nvPr/>
        </p:nvSpPr>
        <p:spPr>
          <a:xfrm>
            <a:off x="1507347" y="2798870"/>
            <a:ext cx="4836181" cy="574376"/>
          </a:xfrm>
          <a:custGeom>
            <a:avLst/>
            <a:gdLst/>
            <a:ahLst/>
            <a:cxnLst>
              <a:cxn ang="0">
                <a:pos x="5337" y="0"/>
              </a:cxn>
              <a:cxn ang="0">
                <a:pos x="4439403" y="0"/>
              </a:cxn>
              <a:cxn ang="0">
                <a:pos x="4838134" y="402256"/>
              </a:cxn>
              <a:cxn ang="0">
                <a:pos x="4838134" y="402256"/>
              </a:cxn>
              <a:cxn ang="0">
                <a:pos x="4439403" y="805282"/>
              </a:cxn>
              <a:cxn ang="0">
                <a:pos x="0" y="805282"/>
              </a:cxn>
              <a:cxn ang="0">
                <a:pos x="193647" y="400718"/>
              </a:cxn>
              <a:cxn ang="0">
                <a:pos x="5337" y="0"/>
              </a:cxn>
            </a:cxnLst>
            <a:rect l="0" t="0" r="0" b="0"/>
            <a:pathLst>
              <a:path w="6346" h="1047">
                <a:moveTo>
                  <a:pt x="7" y="0"/>
                </a:moveTo>
                <a:lnTo>
                  <a:pt x="5823" y="0"/>
                </a:lnTo>
                <a:cubicBezTo>
                  <a:pt x="6110" y="0"/>
                  <a:pt x="6346" y="236"/>
                  <a:pt x="6346" y="523"/>
                </a:cubicBezTo>
                <a:lnTo>
                  <a:pt x="6346" y="523"/>
                </a:lnTo>
                <a:cubicBezTo>
                  <a:pt x="6346" y="811"/>
                  <a:pt x="6110" y="1047"/>
                  <a:pt x="5823" y="1047"/>
                </a:cubicBezTo>
                <a:lnTo>
                  <a:pt x="0" y="1047"/>
                </a:lnTo>
                <a:cubicBezTo>
                  <a:pt x="155" y="923"/>
                  <a:pt x="254" y="733"/>
                  <a:pt x="254" y="521"/>
                </a:cubicBezTo>
                <a:cubicBezTo>
                  <a:pt x="254" y="311"/>
                  <a:pt x="158" y="124"/>
                  <a:pt x="7" y="0"/>
                </a:cubicBezTo>
                <a:close/>
              </a:path>
            </a:pathLst>
          </a:custGeom>
          <a:noFill/>
          <a:ln w="12700" cap="flat" cmpd="sng">
            <a:solidFill>
              <a:srgbClr val="24211D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099"/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8C1B2FC6-D8C4-444A-AFA9-3E240D77C089}"/>
              </a:ext>
            </a:extLst>
          </p:cNvPr>
          <p:cNvSpPr/>
          <p:nvPr/>
        </p:nvSpPr>
        <p:spPr>
          <a:xfrm>
            <a:off x="1515773" y="3569946"/>
            <a:ext cx="4836181" cy="574376"/>
          </a:xfrm>
          <a:custGeom>
            <a:avLst/>
            <a:gdLst/>
            <a:ahLst/>
            <a:cxnLst>
              <a:cxn ang="0">
                <a:pos x="5337" y="0"/>
              </a:cxn>
              <a:cxn ang="0">
                <a:pos x="4439403" y="0"/>
              </a:cxn>
              <a:cxn ang="0">
                <a:pos x="4838134" y="402256"/>
              </a:cxn>
              <a:cxn ang="0">
                <a:pos x="4838134" y="402256"/>
              </a:cxn>
              <a:cxn ang="0">
                <a:pos x="4439403" y="805282"/>
              </a:cxn>
              <a:cxn ang="0">
                <a:pos x="0" y="805282"/>
              </a:cxn>
              <a:cxn ang="0">
                <a:pos x="193647" y="400718"/>
              </a:cxn>
              <a:cxn ang="0">
                <a:pos x="5337" y="0"/>
              </a:cxn>
            </a:cxnLst>
            <a:rect l="0" t="0" r="0" b="0"/>
            <a:pathLst>
              <a:path w="6346" h="1047">
                <a:moveTo>
                  <a:pt x="7" y="0"/>
                </a:moveTo>
                <a:lnTo>
                  <a:pt x="5823" y="0"/>
                </a:lnTo>
                <a:cubicBezTo>
                  <a:pt x="6110" y="0"/>
                  <a:pt x="6346" y="236"/>
                  <a:pt x="6346" y="523"/>
                </a:cubicBezTo>
                <a:lnTo>
                  <a:pt x="6346" y="523"/>
                </a:lnTo>
                <a:cubicBezTo>
                  <a:pt x="6346" y="811"/>
                  <a:pt x="6110" y="1047"/>
                  <a:pt x="5823" y="1047"/>
                </a:cubicBezTo>
                <a:lnTo>
                  <a:pt x="0" y="1047"/>
                </a:lnTo>
                <a:cubicBezTo>
                  <a:pt x="155" y="923"/>
                  <a:pt x="254" y="733"/>
                  <a:pt x="254" y="521"/>
                </a:cubicBezTo>
                <a:cubicBezTo>
                  <a:pt x="254" y="311"/>
                  <a:pt x="158" y="124"/>
                  <a:pt x="7" y="0"/>
                </a:cubicBezTo>
                <a:close/>
              </a:path>
            </a:pathLst>
          </a:custGeom>
          <a:noFill/>
          <a:ln w="12700" cap="flat" cmpd="sng">
            <a:solidFill>
              <a:srgbClr val="24211D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099"/>
          </a:p>
        </p:txBody>
      </p:sp>
    </p:spTree>
    <p:extLst>
      <p:ext uri="{BB962C8B-B14F-4D97-AF65-F5344CB8AC3E}">
        <p14:creationId xmlns:p14="http://schemas.microsoft.com/office/powerpoint/2010/main" val="252508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2071592-01C8-4922-9798-F966FF9E21DC}"/>
              </a:ext>
            </a:extLst>
          </p:cNvPr>
          <p:cNvSpPr/>
          <p:nvPr/>
        </p:nvSpPr>
        <p:spPr>
          <a:xfrm>
            <a:off x="7895406" y="1909323"/>
            <a:ext cx="3240360" cy="833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</a:p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  <p:sp>
        <p:nvSpPr>
          <p:cNvPr id="13" name="标题 1"/>
          <p:cNvSpPr txBox="1"/>
          <p:nvPr/>
        </p:nvSpPr>
        <p:spPr bwMode="auto">
          <a:xfrm>
            <a:off x="419958" y="477466"/>
            <a:ext cx="11062648" cy="279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5165" tIns="52583" rIns="105165" bIns="52583" numCol="1" rtlCol="0" anchor="ctr" anchorCtr="0" compatLnSpc="1">
            <a:noAutofit/>
          </a:bodyPr>
          <a:lstStyle>
            <a:lvl1pPr algn="l" defTabSz="1087755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52578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05156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57734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10312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i="1" u="sng" dirty="0">
                <a:solidFill>
                  <a:schemeClr val="tx1">
                    <a:lumMod val="50000"/>
                  </a:schemeClr>
                </a:solidFill>
              </a:rPr>
              <a:t>工作总结</a:t>
            </a:r>
            <a:r>
              <a:rPr lang="en-US" altLang="zh-CN" sz="3200" b="1" i="1" u="sng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zh-CN" altLang="en-US" b="1" i="1" u="sng" dirty="0">
                <a:solidFill>
                  <a:schemeClr val="tx1">
                    <a:lumMod val="50000"/>
                  </a:schemeClr>
                </a:solidFill>
              </a:rPr>
              <a:t>岗位及职责</a:t>
            </a:r>
            <a:endParaRPr lang="en-US" altLang="zh-CN" sz="1600" b="1" u="sng" dirty="0">
              <a:solidFill>
                <a:srgbClr val="00B0F0"/>
              </a:solidFill>
            </a:endParaRPr>
          </a:p>
        </p:txBody>
      </p:sp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541DFD2B-E12A-4D9F-9B59-82ADC06CA780}"/>
              </a:ext>
            </a:extLst>
          </p:cNvPr>
          <p:cNvSpPr/>
          <p:nvPr/>
        </p:nvSpPr>
        <p:spPr>
          <a:xfrm>
            <a:off x="1338346" y="2873179"/>
            <a:ext cx="1800200" cy="180020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BF2E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岗位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名称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DD71E57-504C-4871-8004-B2A90E66F77E}"/>
              </a:ext>
            </a:extLst>
          </p:cNvPr>
          <p:cNvCxnSpPr>
            <a:cxnSpLocks/>
          </p:cNvCxnSpPr>
          <p:nvPr/>
        </p:nvCxnSpPr>
        <p:spPr>
          <a:xfrm flipV="1">
            <a:off x="3162650" y="2284455"/>
            <a:ext cx="2500508" cy="10088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5229A57B-2EBF-4BB6-B93D-80A901A71602}"/>
              </a:ext>
            </a:extLst>
          </p:cNvPr>
          <p:cNvSpPr/>
          <p:nvPr/>
        </p:nvSpPr>
        <p:spPr>
          <a:xfrm>
            <a:off x="5826054" y="1773610"/>
            <a:ext cx="1277264" cy="1200052"/>
          </a:xfrm>
          <a:prstGeom prst="flowChartConnector">
            <a:avLst/>
          </a:prstGeom>
          <a:solidFill>
            <a:srgbClr val="BF2E2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职责</a:t>
            </a:r>
            <a:r>
              <a:rPr lang="en-US" altLang="zh-CN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5EA4622-E7D8-422C-8C24-EBC74B383780}"/>
              </a:ext>
            </a:extLst>
          </p:cNvPr>
          <p:cNvCxnSpPr>
            <a:cxnSpLocks/>
          </p:cNvCxnSpPr>
          <p:nvPr/>
        </p:nvCxnSpPr>
        <p:spPr>
          <a:xfrm flipV="1">
            <a:off x="3292003" y="3872789"/>
            <a:ext cx="244316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5E3262C1-59F2-4850-86EF-EDB6CFB05B01}"/>
              </a:ext>
            </a:extLst>
          </p:cNvPr>
          <p:cNvSpPr/>
          <p:nvPr/>
        </p:nvSpPr>
        <p:spPr>
          <a:xfrm>
            <a:off x="5888624" y="3279310"/>
            <a:ext cx="1277264" cy="1200052"/>
          </a:xfrm>
          <a:prstGeom prst="flowChartConnector">
            <a:avLst/>
          </a:prstGeom>
          <a:solidFill>
            <a:srgbClr val="BF2E2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职责</a:t>
            </a:r>
            <a:r>
              <a:rPr lang="en-US" altLang="zh-CN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9B0FA318-8D45-48C2-AD2E-F466889A84D6}"/>
              </a:ext>
            </a:extLst>
          </p:cNvPr>
          <p:cNvSpPr/>
          <p:nvPr/>
        </p:nvSpPr>
        <p:spPr>
          <a:xfrm>
            <a:off x="5888624" y="4842371"/>
            <a:ext cx="1277264" cy="1200052"/>
          </a:xfrm>
          <a:prstGeom prst="flowChartConnector">
            <a:avLst/>
          </a:prstGeom>
          <a:solidFill>
            <a:srgbClr val="BF2E2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职责</a:t>
            </a:r>
            <a:r>
              <a:rPr lang="en-US" altLang="zh-CN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6608F28-2AD9-40C7-A123-4A3E20FCD302}"/>
              </a:ext>
            </a:extLst>
          </p:cNvPr>
          <p:cNvCxnSpPr>
            <a:cxnSpLocks/>
          </p:cNvCxnSpPr>
          <p:nvPr/>
        </p:nvCxnSpPr>
        <p:spPr>
          <a:xfrm>
            <a:off x="3244408" y="4327705"/>
            <a:ext cx="2428192" cy="124512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3E9F4F0-BA05-4F7C-9BCC-28CD0191C83C}"/>
              </a:ext>
            </a:extLst>
          </p:cNvPr>
          <p:cNvSpPr/>
          <p:nvPr/>
        </p:nvSpPr>
        <p:spPr>
          <a:xfrm>
            <a:off x="7895406" y="3450838"/>
            <a:ext cx="3240360" cy="833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</a:p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FA89956-F9C6-42D4-8871-07F1A22AB03C}"/>
              </a:ext>
            </a:extLst>
          </p:cNvPr>
          <p:cNvSpPr/>
          <p:nvPr/>
        </p:nvSpPr>
        <p:spPr>
          <a:xfrm>
            <a:off x="7916933" y="4992354"/>
            <a:ext cx="3240360" cy="833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</a:p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</p:spTree>
    <p:extLst>
      <p:ext uri="{BB962C8B-B14F-4D97-AF65-F5344CB8AC3E}">
        <p14:creationId xmlns:p14="http://schemas.microsoft.com/office/powerpoint/2010/main" val="133447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0713ea3-5cb6-49de-993b-40db6e0e41b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53FDD17-E0BD-4DB9-9B33-5F4B4E40D19D}"/>
              </a:ext>
            </a:extLst>
          </p:cNvPr>
          <p:cNvGrpSpPr>
            <a:grpSpLocks noChangeAspect="1"/>
          </p:cNvGrpSpPr>
          <p:nvPr/>
        </p:nvGrpSpPr>
        <p:grpSpPr>
          <a:xfrm>
            <a:off x="1090470" y="2162040"/>
            <a:ext cx="6385013" cy="3383128"/>
            <a:chOff x="1008074" y="2917524"/>
            <a:chExt cx="5359320" cy="2839660"/>
          </a:xfrm>
        </p:grpSpPr>
        <p:grpSp>
          <p:nvGrpSpPr>
            <p:cNvPr id="4" name="íṥḻïďê">
              <a:extLst>
                <a:ext uri="{FF2B5EF4-FFF2-40B4-BE49-F238E27FC236}">
                  <a16:creationId xmlns:a16="http://schemas.microsoft.com/office/drawing/2014/main" id="{BA48D1C2-EF67-42F5-9611-50C0A0874E2E}"/>
                </a:ext>
              </a:extLst>
            </p:cNvPr>
            <p:cNvGrpSpPr/>
            <p:nvPr/>
          </p:nvGrpSpPr>
          <p:grpSpPr>
            <a:xfrm>
              <a:off x="1008074" y="2938840"/>
              <a:ext cx="5143500" cy="2748444"/>
              <a:chOff x="952500" y="3431663"/>
              <a:chExt cx="5143500" cy="2748444"/>
            </a:xfrm>
          </p:grpSpPr>
          <p:sp>
            <p:nvSpPr>
              <p:cNvPr id="6" name="î$ľïdê">
                <a:extLst>
                  <a:ext uri="{FF2B5EF4-FFF2-40B4-BE49-F238E27FC236}">
                    <a16:creationId xmlns:a16="http://schemas.microsoft.com/office/drawing/2014/main" id="{C34DA33E-00BC-400D-B36B-5B5D7EBFF241}"/>
                  </a:ext>
                </a:extLst>
              </p:cNvPr>
              <p:cNvSpPr/>
              <p:nvPr/>
            </p:nvSpPr>
            <p:spPr>
              <a:xfrm>
                <a:off x="952500" y="3431664"/>
                <a:ext cx="5143500" cy="3880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dirty="0">
                    <a:solidFill>
                      <a:schemeClr val="dk1">
                        <a:lumMod val="10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Arial" panose="020B0604020202020204" pitchFamily="34" charset="0"/>
                  </a:rPr>
                  <a:t>90%</a:t>
                </a:r>
              </a:p>
            </p:txBody>
          </p:sp>
          <p:sp>
            <p:nvSpPr>
              <p:cNvPr id="7" name="išḷîḑé">
                <a:extLst>
                  <a:ext uri="{FF2B5EF4-FFF2-40B4-BE49-F238E27FC236}">
                    <a16:creationId xmlns:a16="http://schemas.microsoft.com/office/drawing/2014/main" id="{7D723991-8377-4F1F-900D-158B39AAC1EA}"/>
                  </a:ext>
                </a:extLst>
              </p:cNvPr>
              <p:cNvSpPr/>
              <p:nvPr/>
            </p:nvSpPr>
            <p:spPr>
              <a:xfrm>
                <a:off x="952500" y="4021752"/>
                <a:ext cx="5143500" cy="3880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dirty="0">
                    <a:solidFill>
                      <a:schemeClr val="dk1">
                        <a:lumMod val="10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Arial" panose="020B0604020202020204" pitchFamily="34" charset="0"/>
                  </a:rPr>
                  <a:t>70%</a:t>
                </a:r>
              </a:p>
            </p:txBody>
          </p:sp>
          <p:sp>
            <p:nvSpPr>
              <p:cNvPr id="8" name="îŝļïḍè">
                <a:extLst>
                  <a:ext uri="{FF2B5EF4-FFF2-40B4-BE49-F238E27FC236}">
                    <a16:creationId xmlns:a16="http://schemas.microsoft.com/office/drawing/2014/main" id="{827EC8F2-3FE8-4AC5-8AAF-E973ED7AA39B}"/>
                  </a:ext>
                </a:extLst>
              </p:cNvPr>
              <p:cNvSpPr/>
              <p:nvPr/>
            </p:nvSpPr>
            <p:spPr>
              <a:xfrm>
                <a:off x="952500" y="4611841"/>
                <a:ext cx="5143500" cy="3880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dirty="0">
                    <a:solidFill>
                      <a:schemeClr val="dk1">
                        <a:lumMod val="10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Arial" panose="020B0604020202020204" pitchFamily="34" charset="0"/>
                  </a:rPr>
                  <a:t>95%</a:t>
                </a:r>
              </a:p>
            </p:txBody>
          </p:sp>
          <p:sp>
            <p:nvSpPr>
              <p:cNvPr id="9" name="îŝ1iḓe">
                <a:extLst>
                  <a:ext uri="{FF2B5EF4-FFF2-40B4-BE49-F238E27FC236}">
                    <a16:creationId xmlns:a16="http://schemas.microsoft.com/office/drawing/2014/main" id="{53F0C0F4-FE28-4294-ACAB-ECFA1D8D57AF}"/>
                  </a:ext>
                </a:extLst>
              </p:cNvPr>
              <p:cNvSpPr/>
              <p:nvPr/>
            </p:nvSpPr>
            <p:spPr>
              <a:xfrm>
                <a:off x="952500" y="5201930"/>
                <a:ext cx="5143500" cy="3880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dirty="0">
                    <a:solidFill>
                      <a:schemeClr val="dk1">
                        <a:lumMod val="10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Arial" panose="020B0604020202020204" pitchFamily="34" charset="0"/>
                  </a:rPr>
                  <a:t>45%</a:t>
                </a:r>
              </a:p>
            </p:txBody>
          </p:sp>
          <p:sp>
            <p:nvSpPr>
              <p:cNvPr id="10" name="îṡḷïḓé">
                <a:extLst>
                  <a:ext uri="{FF2B5EF4-FFF2-40B4-BE49-F238E27FC236}">
                    <a16:creationId xmlns:a16="http://schemas.microsoft.com/office/drawing/2014/main" id="{00ECD1AF-2548-46E5-A2B7-4CD77AB5085D}"/>
                  </a:ext>
                </a:extLst>
              </p:cNvPr>
              <p:cNvSpPr/>
              <p:nvPr/>
            </p:nvSpPr>
            <p:spPr>
              <a:xfrm>
                <a:off x="952500" y="5792019"/>
                <a:ext cx="5143500" cy="3880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dirty="0">
                    <a:solidFill>
                      <a:schemeClr val="dk1">
                        <a:lumMod val="10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Arial" panose="020B0604020202020204" pitchFamily="34" charset="0"/>
                  </a:rPr>
                  <a:t>75%</a:t>
                </a:r>
              </a:p>
            </p:txBody>
          </p:sp>
          <p:sp>
            <p:nvSpPr>
              <p:cNvPr id="11" name="íSḻiďe">
                <a:extLst>
                  <a:ext uri="{FF2B5EF4-FFF2-40B4-BE49-F238E27FC236}">
                    <a16:creationId xmlns:a16="http://schemas.microsoft.com/office/drawing/2014/main" id="{1F6EF7C3-B84E-4A91-B2E0-F005C653432A}"/>
                  </a:ext>
                </a:extLst>
              </p:cNvPr>
              <p:cNvSpPr/>
              <p:nvPr/>
            </p:nvSpPr>
            <p:spPr>
              <a:xfrm>
                <a:off x="952500" y="3431663"/>
                <a:ext cx="384048" cy="388088"/>
              </a:xfrm>
              <a:prstGeom prst="rect">
                <a:avLst/>
              </a:prstGeom>
              <a:solidFill>
                <a:srgbClr val="BF2E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 fontScale="92500" lnSpcReduction="100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endParaRPr 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方正黑体简体" panose="0201060103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" name="i$ľiḑe">
                <a:extLst>
                  <a:ext uri="{FF2B5EF4-FFF2-40B4-BE49-F238E27FC236}">
                    <a16:creationId xmlns:a16="http://schemas.microsoft.com/office/drawing/2014/main" id="{6DF0EB0A-001A-4F23-BB67-8E0F12C9D94A}"/>
                  </a:ext>
                </a:extLst>
              </p:cNvPr>
              <p:cNvSpPr/>
              <p:nvPr/>
            </p:nvSpPr>
            <p:spPr>
              <a:xfrm>
                <a:off x="952500" y="4021752"/>
                <a:ext cx="384048" cy="38808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 fontScale="92500" lnSpcReduction="100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endParaRPr 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方正黑体简体" panose="0201060103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ísḻîḑé">
                <a:extLst>
                  <a:ext uri="{FF2B5EF4-FFF2-40B4-BE49-F238E27FC236}">
                    <a16:creationId xmlns:a16="http://schemas.microsoft.com/office/drawing/2014/main" id="{E2998925-CE36-4940-9BDA-39BE676F920B}"/>
                  </a:ext>
                </a:extLst>
              </p:cNvPr>
              <p:cNvSpPr/>
              <p:nvPr/>
            </p:nvSpPr>
            <p:spPr>
              <a:xfrm>
                <a:off x="952500" y="4612908"/>
                <a:ext cx="384048" cy="38808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 fontScale="92500" lnSpcReduction="100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endParaRPr 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方正黑体简体" panose="0201060103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îSļíďè">
                <a:extLst>
                  <a:ext uri="{FF2B5EF4-FFF2-40B4-BE49-F238E27FC236}">
                    <a16:creationId xmlns:a16="http://schemas.microsoft.com/office/drawing/2014/main" id="{D4A15A65-6AC8-4B9B-867F-9832AB0130EF}"/>
                  </a:ext>
                </a:extLst>
              </p:cNvPr>
              <p:cNvSpPr/>
              <p:nvPr/>
            </p:nvSpPr>
            <p:spPr>
              <a:xfrm>
                <a:off x="952500" y="5200863"/>
                <a:ext cx="384048" cy="38808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 fontScale="92500" lnSpcReduction="100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endParaRPr 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方正黑体简体" panose="0201060103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ïṩľíḋé">
                <a:extLst>
                  <a:ext uri="{FF2B5EF4-FFF2-40B4-BE49-F238E27FC236}">
                    <a16:creationId xmlns:a16="http://schemas.microsoft.com/office/drawing/2014/main" id="{977C16A9-85F5-49E2-9D37-83C47D1CA5DD}"/>
                  </a:ext>
                </a:extLst>
              </p:cNvPr>
              <p:cNvSpPr/>
              <p:nvPr/>
            </p:nvSpPr>
            <p:spPr>
              <a:xfrm>
                <a:off x="952500" y="5792019"/>
                <a:ext cx="384048" cy="38808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 fontScale="92500" lnSpcReduction="100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endParaRPr 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方正黑体简体" panose="0201060103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islidé">
                <a:extLst>
                  <a:ext uri="{FF2B5EF4-FFF2-40B4-BE49-F238E27FC236}">
                    <a16:creationId xmlns:a16="http://schemas.microsoft.com/office/drawing/2014/main" id="{86B7E7FA-0433-48FB-B537-FF8C26DDEA78}"/>
                  </a:ext>
                </a:extLst>
              </p:cNvPr>
              <p:cNvSpPr/>
              <p:nvPr/>
            </p:nvSpPr>
            <p:spPr>
              <a:xfrm>
                <a:off x="1336547" y="3496441"/>
                <a:ext cx="3830875" cy="258532"/>
              </a:xfrm>
              <a:prstGeom prst="rect">
                <a:avLst/>
              </a:prstGeom>
              <a:solidFill>
                <a:srgbClr val="BF2E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endParaRPr lang="zh-CN" altLang="en-US" sz="1400" dirty="0">
                  <a:solidFill>
                    <a:schemeClr val="bg1">
                      <a:lumMod val="100000"/>
                    </a:schemeClr>
                  </a:solidFill>
                  <a:latin typeface="Arial" panose="020B0604020202020204" pitchFamily="34" charset="0"/>
                  <a:ea typeface="方正黑体简体" panose="0201060103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" name="ïṩḻíḑè">
                <a:extLst>
                  <a:ext uri="{FF2B5EF4-FFF2-40B4-BE49-F238E27FC236}">
                    <a16:creationId xmlns:a16="http://schemas.microsoft.com/office/drawing/2014/main" id="{9472AB66-283E-45CB-B540-46A400074D25}"/>
                  </a:ext>
                </a:extLst>
              </p:cNvPr>
              <p:cNvSpPr/>
              <p:nvPr/>
            </p:nvSpPr>
            <p:spPr>
              <a:xfrm>
                <a:off x="1310326" y="4084566"/>
                <a:ext cx="2788886" cy="25853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endParaRPr lang="zh-CN" altLang="en-US" sz="1400" dirty="0">
                  <a:solidFill>
                    <a:schemeClr val="bg1">
                      <a:lumMod val="100000"/>
                    </a:schemeClr>
                  </a:solidFill>
                  <a:latin typeface="Arial" panose="020B0604020202020204" pitchFamily="34" charset="0"/>
                  <a:ea typeface="方正黑体简体" panose="0201060103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" name="ïṣ1ïḓé">
                <a:extLst>
                  <a:ext uri="{FF2B5EF4-FFF2-40B4-BE49-F238E27FC236}">
                    <a16:creationId xmlns:a16="http://schemas.microsoft.com/office/drawing/2014/main" id="{75C8F70E-EEA1-489E-8D64-CF60CE836973}"/>
                  </a:ext>
                </a:extLst>
              </p:cNvPr>
              <p:cNvSpPr/>
              <p:nvPr/>
            </p:nvSpPr>
            <p:spPr>
              <a:xfrm>
                <a:off x="1336547" y="4672351"/>
                <a:ext cx="4288075" cy="25853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endParaRPr lang="zh-CN" altLang="en-US" sz="1400" dirty="0">
                  <a:solidFill>
                    <a:schemeClr val="bg1">
                      <a:lumMod val="100000"/>
                    </a:schemeClr>
                  </a:solidFill>
                  <a:latin typeface="Arial" panose="020B0604020202020204" pitchFamily="34" charset="0"/>
                  <a:ea typeface="方正黑体简体" panose="0201060103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" name="işḷiḋé">
                <a:extLst>
                  <a:ext uri="{FF2B5EF4-FFF2-40B4-BE49-F238E27FC236}">
                    <a16:creationId xmlns:a16="http://schemas.microsoft.com/office/drawing/2014/main" id="{5F0D19EF-0925-4AE4-B127-EBC1488E9DA2}"/>
                  </a:ext>
                </a:extLst>
              </p:cNvPr>
              <p:cNvSpPr/>
              <p:nvPr/>
            </p:nvSpPr>
            <p:spPr>
              <a:xfrm>
                <a:off x="1336548" y="5265641"/>
                <a:ext cx="1927648" cy="258532"/>
              </a:xfrm>
              <a:prstGeom prst="rect">
                <a:avLst/>
              </a:prstGeom>
              <a:solidFill>
                <a:srgbClr val="BF2E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endParaRPr lang="zh-CN" altLang="en-US" sz="1400" dirty="0">
                  <a:solidFill>
                    <a:schemeClr val="bg1">
                      <a:lumMod val="100000"/>
                    </a:schemeClr>
                  </a:solidFill>
                  <a:latin typeface="Arial" panose="020B0604020202020204" pitchFamily="34" charset="0"/>
                  <a:ea typeface="方正黑体简体" panose="0201060103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is1îḋè">
                <a:extLst>
                  <a:ext uri="{FF2B5EF4-FFF2-40B4-BE49-F238E27FC236}">
                    <a16:creationId xmlns:a16="http://schemas.microsoft.com/office/drawing/2014/main" id="{FD0ED8F7-7B24-481D-8F29-D9D03511450E}"/>
                  </a:ext>
                </a:extLst>
              </p:cNvPr>
              <p:cNvSpPr/>
              <p:nvPr/>
            </p:nvSpPr>
            <p:spPr>
              <a:xfrm>
                <a:off x="1336547" y="5856797"/>
                <a:ext cx="3299247" cy="25853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endParaRPr lang="zh-CN" altLang="en-US" sz="1400" dirty="0">
                  <a:solidFill>
                    <a:schemeClr val="bg1">
                      <a:lumMod val="100000"/>
                    </a:schemeClr>
                  </a:solidFill>
                  <a:latin typeface="Arial" panose="020B0604020202020204" pitchFamily="34" charset="0"/>
                  <a:ea typeface="方正黑体简体" panose="02010601030101010101" pitchFamily="2" charset="-122"/>
                  <a:sym typeface="Arial" panose="020B0604020202020204" pitchFamily="34" charset="0"/>
                </a:endParaRPr>
              </a:p>
            </p:txBody>
          </p:sp>
        </p:grp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2A729B79-E4FF-447C-A6FD-E60975ACB566}"/>
                </a:ext>
              </a:extLst>
            </p:cNvPr>
            <p:cNvCxnSpPr>
              <a:cxnSpLocks/>
            </p:cNvCxnSpPr>
            <p:nvPr/>
          </p:nvCxnSpPr>
          <p:spPr>
            <a:xfrm>
              <a:off x="6367394" y="2917524"/>
              <a:ext cx="0" cy="2839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F5C48D2-763F-49D3-A6E2-4AEBFCB8CEDD}"/>
              </a:ext>
            </a:extLst>
          </p:cNvPr>
          <p:cNvSpPr txBox="1"/>
          <p:nvPr/>
        </p:nvSpPr>
        <p:spPr>
          <a:xfrm>
            <a:off x="1553388" y="2096228"/>
            <a:ext cx="1936140" cy="57304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项目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F12A3A7-CDF2-4192-A575-752F85801FD2}"/>
              </a:ext>
            </a:extLst>
          </p:cNvPr>
          <p:cNvSpPr txBox="1"/>
          <p:nvPr/>
        </p:nvSpPr>
        <p:spPr>
          <a:xfrm>
            <a:off x="1553388" y="2781722"/>
            <a:ext cx="1299408" cy="57304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项目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2701AC5-42C5-4191-A347-167F102CE75F}"/>
              </a:ext>
            </a:extLst>
          </p:cNvPr>
          <p:cNvSpPr txBox="1"/>
          <p:nvPr/>
        </p:nvSpPr>
        <p:spPr>
          <a:xfrm>
            <a:off x="1553387" y="3501802"/>
            <a:ext cx="2133503" cy="57304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项目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6BA3588-851B-4F6F-8062-27D91688F36F}"/>
              </a:ext>
            </a:extLst>
          </p:cNvPr>
          <p:cNvSpPr txBox="1"/>
          <p:nvPr/>
        </p:nvSpPr>
        <p:spPr>
          <a:xfrm>
            <a:off x="1622011" y="4221881"/>
            <a:ext cx="2064879" cy="57304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项目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2B8B12E-EDA3-44B1-8B84-284549BEA2B3}"/>
              </a:ext>
            </a:extLst>
          </p:cNvPr>
          <p:cNvSpPr txBox="1"/>
          <p:nvPr/>
        </p:nvSpPr>
        <p:spPr>
          <a:xfrm>
            <a:off x="1553387" y="4920813"/>
            <a:ext cx="2133503" cy="57304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项目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5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521128EE-D079-414C-8E4E-3F8D5210138A}"/>
              </a:ext>
            </a:extLst>
          </p:cNvPr>
          <p:cNvSpPr txBox="1"/>
          <p:nvPr/>
        </p:nvSpPr>
        <p:spPr bwMode="auto">
          <a:xfrm>
            <a:off x="361150" y="621482"/>
            <a:ext cx="11062648" cy="279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5165" tIns="52583" rIns="105165" bIns="52583" numCol="1" rtlCol="0" anchor="ctr" anchorCtr="0" compatLnSpc="1">
            <a:noAutofit/>
          </a:bodyPr>
          <a:lstStyle>
            <a:lvl1pPr algn="l" defTabSz="1087755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52578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05156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57734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10312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i="1" u="sng" dirty="0">
                <a:solidFill>
                  <a:schemeClr val="tx1">
                    <a:lumMod val="50000"/>
                  </a:schemeClr>
                </a:solidFill>
              </a:rPr>
              <a:t>工作总结</a:t>
            </a:r>
            <a:r>
              <a:rPr lang="en-US" altLang="zh-CN" sz="3200" b="1" i="1" u="sng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zh-CN" altLang="en-US" b="1" i="1" u="sng" dirty="0">
                <a:solidFill>
                  <a:schemeClr val="tx1">
                    <a:lumMod val="50000"/>
                  </a:schemeClr>
                </a:solidFill>
              </a:rPr>
              <a:t>工作完成情况</a:t>
            </a:r>
            <a:endParaRPr lang="en-US" altLang="zh-CN" sz="1600" b="1" u="sng" dirty="0">
              <a:solidFill>
                <a:srgbClr val="00B0F0"/>
              </a:solidFill>
            </a:endParaRPr>
          </a:p>
        </p:txBody>
      </p:sp>
      <p:sp>
        <p:nvSpPr>
          <p:cNvPr id="45" name="bars-level_2152">
            <a:extLst>
              <a:ext uri="{FF2B5EF4-FFF2-40B4-BE49-F238E27FC236}">
                <a16:creationId xmlns:a16="http://schemas.microsoft.com/office/drawing/2014/main" id="{F7F3DB6A-7792-47DF-9F57-DE0977A49542}"/>
              </a:ext>
            </a:extLst>
          </p:cNvPr>
          <p:cNvSpPr>
            <a:spLocks noChangeAspect="1"/>
          </p:cNvSpPr>
          <p:nvPr/>
        </p:nvSpPr>
        <p:spPr bwMode="auto">
          <a:xfrm>
            <a:off x="1179321" y="2268753"/>
            <a:ext cx="279845" cy="308012"/>
          </a:xfrm>
          <a:custGeom>
            <a:avLst/>
            <a:gdLst>
              <a:gd name="connsiteX0" fmla="*/ 51632 w 509242"/>
              <a:gd name="connsiteY0" fmla="*/ 302156 h 560497"/>
              <a:gd name="connsiteX1" fmla="*/ 51632 w 509242"/>
              <a:gd name="connsiteY1" fmla="*/ 508829 h 560497"/>
              <a:gd name="connsiteX2" fmla="*/ 95519 w 509242"/>
              <a:gd name="connsiteY2" fmla="*/ 508829 h 560497"/>
              <a:gd name="connsiteX3" fmla="*/ 95519 w 509242"/>
              <a:gd name="connsiteY3" fmla="*/ 302156 h 560497"/>
              <a:gd name="connsiteX4" fmla="*/ 33561 w 509242"/>
              <a:gd name="connsiteY4" fmla="*/ 250488 h 560497"/>
              <a:gd name="connsiteX5" fmla="*/ 111008 w 509242"/>
              <a:gd name="connsiteY5" fmla="*/ 250488 h 560497"/>
              <a:gd name="connsiteX6" fmla="*/ 147151 w 509242"/>
              <a:gd name="connsiteY6" fmla="*/ 286656 h 560497"/>
              <a:gd name="connsiteX7" fmla="*/ 147151 w 509242"/>
              <a:gd name="connsiteY7" fmla="*/ 524329 h 560497"/>
              <a:gd name="connsiteX8" fmla="*/ 111008 w 509242"/>
              <a:gd name="connsiteY8" fmla="*/ 560497 h 560497"/>
              <a:gd name="connsiteX9" fmla="*/ 33561 w 509242"/>
              <a:gd name="connsiteY9" fmla="*/ 560497 h 560497"/>
              <a:gd name="connsiteX10" fmla="*/ 0 w 509242"/>
              <a:gd name="connsiteY10" fmla="*/ 524329 h 560497"/>
              <a:gd name="connsiteX11" fmla="*/ 0 w 509242"/>
              <a:gd name="connsiteY11" fmla="*/ 286656 h 560497"/>
              <a:gd name="connsiteX12" fmla="*/ 33561 w 509242"/>
              <a:gd name="connsiteY12" fmla="*/ 250488 h 560497"/>
              <a:gd name="connsiteX13" fmla="*/ 232677 w 509242"/>
              <a:gd name="connsiteY13" fmla="*/ 147151 h 560497"/>
              <a:gd name="connsiteX14" fmla="*/ 232677 w 509242"/>
              <a:gd name="connsiteY14" fmla="*/ 508829 h 560497"/>
              <a:gd name="connsiteX15" fmla="*/ 276564 w 509242"/>
              <a:gd name="connsiteY15" fmla="*/ 508829 h 560497"/>
              <a:gd name="connsiteX16" fmla="*/ 276564 w 509242"/>
              <a:gd name="connsiteY16" fmla="*/ 147151 h 560497"/>
              <a:gd name="connsiteX17" fmla="*/ 214606 w 509242"/>
              <a:gd name="connsiteY17" fmla="*/ 95483 h 560497"/>
              <a:gd name="connsiteX18" fmla="*/ 292053 w 509242"/>
              <a:gd name="connsiteY18" fmla="*/ 95483 h 560497"/>
              <a:gd name="connsiteX19" fmla="*/ 328196 w 509242"/>
              <a:gd name="connsiteY19" fmla="*/ 131651 h 560497"/>
              <a:gd name="connsiteX20" fmla="*/ 328196 w 509242"/>
              <a:gd name="connsiteY20" fmla="*/ 524329 h 560497"/>
              <a:gd name="connsiteX21" fmla="*/ 292053 w 509242"/>
              <a:gd name="connsiteY21" fmla="*/ 560497 h 560497"/>
              <a:gd name="connsiteX22" fmla="*/ 214606 w 509242"/>
              <a:gd name="connsiteY22" fmla="*/ 560497 h 560497"/>
              <a:gd name="connsiteX23" fmla="*/ 181045 w 509242"/>
              <a:gd name="connsiteY23" fmla="*/ 524329 h 560497"/>
              <a:gd name="connsiteX24" fmla="*/ 181045 w 509242"/>
              <a:gd name="connsiteY24" fmla="*/ 131651 h 560497"/>
              <a:gd name="connsiteX25" fmla="*/ 214606 w 509242"/>
              <a:gd name="connsiteY25" fmla="*/ 95483 h 560497"/>
              <a:gd name="connsiteX26" fmla="*/ 413455 w 509242"/>
              <a:gd name="connsiteY26" fmla="*/ 51659 h 560497"/>
              <a:gd name="connsiteX27" fmla="*/ 413455 w 509242"/>
              <a:gd name="connsiteY27" fmla="*/ 508838 h 560497"/>
              <a:gd name="connsiteX28" fmla="*/ 457465 w 509242"/>
              <a:gd name="connsiteY28" fmla="*/ 508838 h 560497"/>
              <a:gd name="connsiteX29" fmla="*/ 457465 w 509242"/>
              <a:gd name="connsiteY29" fmla="*/ 51659 h 560497"/>
              <a:gd name="connsiteX30" fmla="*/ 397922 w 509242"/>
              <a:gd name="connsiteY30" fmla="*/ 0 h 560497"/>
              <a:gd name="connsiteX31" fmla="*/ 472998 w 509242"/>
              <a:gd name="connsiteY31" fmla="*/ 0 h 560497"/>
              <a:gd name="connsiteX32" fmla="*/ 509242 w 509242"/>
              <a:gd name="connsiteY32" fmla="*/ 36161 h 560497"/>
              <a:gd name="connsiteX33" fmla="*/ 509242 w 509242"/>
              <a:gd name="connsiteY33" fmla="*/ 524336 h 560497"/>
              <a:gd name="connsiteX34" fmla="*/ 472998 w 509242"/>
              <a:gd name="connsiteY34" fmla="*/ 560497 h 560497"/>
              <a:gd name="connsiteX35" fmla="*/ 397922 w 509242"/>
              <a:gd name="connsiteY35" fmla="*/ 560497 h 560497"/>
              <a:gd name="connsiteX36" fmla="*/ 361678 w 509242"/>
              <a:gd name="connsiteY36" fmla="*/ 524336 h 560497"/>
              <a:gd name="connsiteX37" fmla="*/ 361678 w 509242"/>
              <a:gd name="connsiteY37" fmla="*/ 36161 h 560497"/>
              <a:gd name="connsiteX38" fmla="*/ 397922 w 509242"/>
              <a:gd name="connsiteY38" fmla="*/ 0 h 560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09242" h="560497">
                <a:moveTo>
                  <a:pt x="51632" y="302156"/>
                </a:moveTo>
                <a:lnTo>
                  <a:pt x="51632" y="508829"/>
                </a:lnTo>
                <a:lnTo>
                  <a:pt x="95519" y="508829"/>
                </a:lnTo>
                <a:lnTo>
                  <a:pt x="95519" y="302156"/>
                </a:lnTo>
                <a:close/>
                <a:moveTo>
                  <a:pt x="33561" y="250488"/>
                </a:moveTo>
                <a:lnTo>
                  <a:pt x="111008" y="250488"/>
                </a:lnTo>
                <a:cubicBezTo>
                  <a:pt x="131661" y="250488"/>
                  <a:pt x="147151" y="268572"/>
                  <a:pt x="147151" y="286656"/>
                </a:cubicBezTo>
                <a:lnTo>
                  <a:pt x="147151" y="524329"/>
                </a:lnTo>
                <a:cubicBezTo>
                  <a:pt x="147151" y="544997"/>
                  <a:pt x="131661" y="560497"/>
                  <a:pt x="111008" y="560497"/>
                </a:cubicBezTo>
                <a:lnTo>
                  <a:pt x="33561" y="560497"/>
                </a:lnTo>
                <a:cubicBezTo>
                  <a:pt x="15489" y="560497"/>
                  <a:pt x="0" y="544997"/>
                  <a:pt x="0" y="524329"/>
                </a:cubicBezTo>
                <a:lnTo>
                  <a:pt x="0" y="286656"/>
                </a:lnTo>
                <a:cubicBezTo>
                  <a:pt x="0" y="268572"/>
                  <a:pt x="15489" y="250488"/>
                  <a:pt x="33561" y="250488"/>
                </a:cubicBezTo>
                <a:close/>
                <a:moveTo>
                  <a:pt x="232677" y="147151"/>
                </a:moveTo>
                <a:lnTo>
                  <a:pt x="232677" y="508829"/>
                </a:lnTo>
                <a:lnTo>
                  <a:pt x="276564" y="508829"/>
                </a:lnTo>
                <a:lnTo>
                  <a:pt x="276564" y="147151"/>
                </a:lnTo>
                <a:close/>
                <a:moveTo>
                  <a:pt x="214606" y="95483"/>
                </a:moveTo>
                <a:lnTo>
                  <a:pt x="292053" y="95483"/>
                </a:lnTo>
                <a:cubicBezTo>
                  <a:pt x="312706" y="95483"/>
                  <a:pt x="328196" y="113567"/>
                  <a:pt x="328196" y="131651"/>
                </a:cubicBezTo>
                <a:lnTo>
                  <a:pt x="328196" y="524329"/>
                </a:lnTo>
                <a:cubicBezTo>
                  <a:pt x="328196" y="544997"/>
                  <a:pt x="312706" y="560497"/>
                  <a:pt x="292053" y="560497"/>
                </a:cubicBezTo>
                <a:lnTo>
                  <a:pt x="214606" y="560497"/>
                </a:lnTo>
                <a:cubicBezTo>
                  <a:pt x="196534" y="560497"/>
                  <a:pt x="181045" y="544997"/>
                  <a:pt x="181045" y="524329"/>
                </a:cubicBezTo>
                <a:lnTo>
                  <a:pt x="181045" y="131651"/>
                </a:lnTo>
                <a:cubicBezTo>
                  <a:pt x="181045" y="113567"/>
                  <a:pt x="196534" y="95483"/>
                  <a:pt x="214606" y="95483"/>
                </a:cubicBezTo>
                <a:close/>
                <a:moveTo>
                  <a:pt x="413455" y="51659"/>
                </a:moveTo>
                <a:lnTo>
                  <a:pt x="413455" y="508838"/>
                </a:lnTo>
                <a:lnTo>
                  <a:pt x="457465" y="508838"/>
                </a:lnTo>
                <a:lnTo>
                  <a:pt x="457465" y="51659"/>
                </a:lnTo>
                <a:close/>
                <a:moveTo>
                  <a:pt x="397922" y="0"/>
                </a:moveTo>
                <a:lnTo>
                  <a:pt x="472998" y="0"/>
                </a:lnTo>
                <a:cubicBezTo>
                  <a:pt x="493709" y="0"/>
                  <a:pt x="509242" y="15498"/>
                  <a:pt x="509242" y="36161"/>
                </a:cubicBezTo>
                <a:lnTo>
                  <a:pt x="509242" y="524336"/>
                </a:lnTo>
                <a:cubicBezTo>
                  <a:pt x="509242" y="544999"/>
                  <a:pt x="493709" y="560497"/>
                  <a:pt x="472998" y="560497"/>
                </a:cubicBezTo>
                <a:lnTo>
                  <a:pt x="397922" y="560497"/>
                </a:lnTo>
                <a:cubicBezTo>
                  <a:pt x="377211" y="560497"/>
                  <a:pt x="361678" y="544999"/>
                  <a:pt x="361678" y="524336"/>
                </a:cubicBezTo>
                <a:lnTo>
                  <a:pt x="361678" y="36161"/>
                </a:lnTo>
                <a:cubicBezTo>
                  <a:pt x="361678" y="15498"/>
                  <a:pt x="377211" y="0"/>
                  <a:pt x="3979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48" name="bars-level_2152">
            <a:extLst>
              <a:ext uri="{FF2B5EF4-FFF2-40B4-BE49-F238E27FC236}">
                <a16:creationId xmlns:a16="http://schemas.microsoft.com/office/drawing/2014/main" id="{70B231C0-DB8A-4D65-B677-DD904A814EA5}"/>
              </a:ext>
            </a:extLst>
          </p:cNvPr>
          <p:cNvSpPr>
            <a:spLocks noChangeAspect="1"/>
          </p:cNvSpPr>
          <p:nvPr/>
        </p:nvSpPr>
        <p:spPr bwMode="auto">
          <a:xfrm>
            <a:off x="1157444" y="2963731"/>
            <a:ext cx="279845" cy="308012"/>
          </a:xfrm>
          <a:custGeom>
            <a:avLst/>
            <a:gdLst>
              <a:gd name="connsiteX0" fmla="*/ 51632 w 509242"/>
              <a:gd name="connsiteY0" fmla="*/ 302156 h 560497"/>
              <a:gd name="connsiteX1" fmla="*/ 51632 w 509242"/>
              <a:gd name="connsiteY1" fmla="*/ 508829 h 560497"/>
              <a:gd name="connsiteX2" fmla="*/ 95519 w 509242"/>
              <a:gd name="connsiteY2" fmla="*/ 508829 h 560497"/>
              <a:gd name="connsiteX3" fmla="*/ 95519 w 509242"/>
              <a:gd name="connsiteY3" fmla="*/ 302156 h 560497"/>
              <a:gd name="connsiteX4" fmla="*/ 33561 w 509242"/>
              <a:gd name="connsiteY4" fmla="*/ 250488 h 560497"/>
              <a:gd name="connsiteX5" fmla="*/ 111008 w 509242"/>
              <a:gd name="connsiteY5" fmla="*/ 250488 h 560497"/>
              <a:gd name="connsiteX6" fmla="*/ 147151 w 509242"/>
              <a:gd name="connsiteY6" fmla="*/ 286656 h 560497"/>
              <a:gd name="connsiteX7" fmla="*/ 147151 w 509242"/>
              <a:gd name="connsiteY7" fmla="*/ 524329 h 560497"/>
              <a:gd name="connsiteX8" fmla="*/ 111008 w 509242"/>
              <a:gd name="connsiteY8" fmla="*/ 560497 h 560497"/>
              <a:gd name="connsiteX9" fmla="*/ 33561 w 509242"/>
              <a:gd name="connsiteY9" fmla="*/ 560497 h 560497"/>
              <a:gd name="connsiteX10" fmla="*/ 0 w 509242"/>
              <a:gd name="connsiteY10" fmla="*/ 524329 h 560497"/>
              <a:gd name="connsiteX11" fmla="*/ 0 w 509242"/>
              <a:gd name="connsiteY11" fmla="*/ 286656 h 560497"/>
              <a:gd name="connsiteX12" fmla="*/ 33561 w 509242"/>
              <a:gd name="connsiteY12" fmla="*/ 250488 h 560497"/>
              <a:gd name="connsiteX13" fmla="*/ 232677 w 509242"/>
              <a:gd name="connsiteY13" fmla="*/ 147151 h 560497"/>
              <a:gd name="connsiteX14" fmla="*/ 232677 w 509242"/>
              <a:gd name="connsiteY14" fmla="*/ 508829 h 560497"/>
              <a:gd name="connsiteX15" fmla="*/ 276564 w 509242"/>
              <a:gd name="connsiteY15" fmla="*/ 508829 h 560497"/>
              <a:gd name="connsiteX16" fmla="*/ 276564 w 509242"/>
              <a:gd name="connsiteY16" fmla="*/ 147151 h 560497"/>
              <a:gd name="connsiteX17" fmla="*/ 214606 w 509242"/>
              <a:gd name="connsiteY17" fmla="*/ 95483 h 560497"/>
              <a:gd name="connsiteX18" fmla="*/ 292053 w 509242"/>
              <a:gd name="connsiteY18" fmla="*/ 95483 h 560497"/>
              <a:gd name="connsiteX19" fmla="*/ 328196 w 509242"/>
              <a:gd name="connsiteY19" fmla="*/ 131651 h 560497"/>
              <a:gd name="connsiteX20" fmla="*/ 328196 w 509242"/>
              <a:gd name="connsiteY20" fmla="*/ 524329 h 560497"/>
              <a:gd name="connsiteX21" fmla="*/ 292053 w 509242"/>
              <a:gd name="connsiteY21" fmla="*/ 560497 h 560497"/>
              <a:gd name="connsiteX22" fmla="*/ 214606 w 509242"/>
              <a:gd name="connsiteY22" fmla="*/ 560497 h 560497"/>
              <a:gd name="connsiteX23" fmla="*/ 181045 w 509242"/>
              <a:gd name="connsiteY23" fmla="*/ 524329 h 560497"/>
              <a:gd name="connsiteX24" fmla="*/ 181045 w 509242"/>
              <a:gd name="connsiteY24" fmla="*/ 131651 h 560497"/>
              <a:gd name="connsiteX25" fmla="*/ 214606 w 509242"/>
              <a:gd name="connsiteY25" fmla="*/ 95483 h 560497"/>
              <a:gd name="connsiteX26" fmla="*/ 413455 w 509242"/>
              <a:gd name="connsiteY26" fmla="*/ 51659 h 560497"/>
              <a:gd name="connsiteX27" fmla="*/ 413455 w 509242"/>
              <a:gd name="connsiteY27" fmla="*/ 508838 h 560497"/>
              <a:gd name="connsiteX28" fmla="*/ 457465 w 509242"/>
              <a:gd name="connsiteY28" fmla="*/ 508838 h 560497"/>
              <a:gd name="connsiteX29" fmla="*/ 457465 w 509242"/>
              <a:gd name="connsiteY29" fmla="*/ 51659 h 560497"/>
              <a:gd name="connsiteX30" fmla="*/ 397922 w 509242"/>
              <a:gd name="connsiteY30" fmla="*/ 0 h 560497"/>
              <a:gd name="connsiteX31" fmla="*/ 472998 w 509242"/>
              <a:gd name="connsiteY31" fmla="*/ 0 h 560497"/>
              <a:gd name="connsiteX32" fmla="*/ 509242 w 509242"/>
              <a:gd name="connsiteY32" fmla="*/ 36161 h 560497"/>
              <a:gd name="connsiteX33" fmla="*/ 509242 w 509242"/>
              <a:gd name="connsiteY33" fmla="*/ 524336 h 560497"/>
              <a:gd name="connsiteX34" fmla="*/ 472998 w 509242"/>
              <a:gd name="connsiteY34" fmla="*/ 560497 h 560497"/>
              <a:gd name="connsiteX35" fmla="*/ 397922 w 509242"/>
              <a:gd name="connsiteY35" fmla="*/ 560497 h 560497"/>
              <a:gd name="connsiteX36" fmla="*/ 361678 w 509242"/>
              <a:gd name="connsiteY36" fmla="*/ 524336 h 560497"/>
              <a:gd name="connsiteX37" fmla="*/ 361678 w 509242"/>
              <a:gd name="connsiteY37" fmla="*/ 36161 h 560497"/>
              <a:gd name="connsiteX38" fmla="*/ 397922 w 509242"/>
              <a:gd name="connsiteY38" fmla="*/ 0 h 560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09242" h="560497">
                <a:moveTo>
                  <a:pt x="51632" y="302156"/>
                </a:moveTo>
                <a:lnTo>
                  <a:pt x="51632" y="508829"/>
                </a:lnTo>
                <a:lnTo>
                  <a:pt x="95519" y="508829"/>
                </a:lnTo>
                <a:lnTo>
                  <a:pt x="95519" y="302156"/>
                </a:lnTo>
                <a:close/>
                <a:moveTo>
                  <a:pt x="33561" y="250488"/>
                </a:moveTo>
                <a:lnTo>
                  <a:pt x="111008" y="250488"/>
                </a:lnTo>
                <a:cubicBezTo>
                  <a:pt x="131661" y="250488"/>
                  <a:pt x="147151" y="268572"/>
                  <a:pt x="147151" y="286656"/>
                </a:cubicBezTo>
                <a:lnTo>
                  <a:pt x="147151" y="524329"/>
                </a:lnTo>
                <a:cubicBezTo>
                  <a:pt x="147151" y="544997"/>
                  <a:pt x="131661" y="560497"/>
                  <a:pt x="111008" y="560497"/>
                </a:cubicBezTo>
                <a:lnTo>
                  <a:pt x="33561" y="560497"/>
                </a:lnTo>
                <a:cubicBezTo>
                  <a:pt x="15489" y="560497"/>
                  <a:pt x="0" y="544997"/>
                  <a:pt x="0" y="524329"/>
                </a:cubicBezTo>
                <a:lnTo>
                  <a:pt x="0" y="286656"/>
                </a:lnTo>
                <a:cubicBezTo>
                  <a:pt x="0" y="268572"/>
                  <a:pt x="15489" y="250488"/>
                  <a:pt x="33561" y="250488"/>
                </a:cubicBezTo>
                <a:close/>
                <a:moveTo>
                  <a:pt x="232677" y="147151"/>
                </a:moveTo>
                <a:lnTo>
                  <a:pt x="232677" y="508829"/>
                </a:lnTo>
                <a:lnTo>
                  <a:pt x="276564" y="508829"/>
                </a:lnTo>
                <a:lnTo>
                  <a:pt x="276564" y="147151"/>
                </a:lnTo>
                <a:close/>
                <a:moveTo>
                  <a:pt x="214606" y="95483"/>
                </a:moveTo>
                <a:lnTo>
                  <a:pt x="292053" y="95483"/>
                </a:lnTo>
                <a:cubicBezTo>
                  <a:pt x="312706" y="95483"/>
                  <a:pt x="328196" y="113567"/>
                  <a:pt x="328196" y="131651"/>
                </a:cubicBezTo>
                <a:lnTo>
                  <a:pt x="328196" y="524329"/>
                </a:lnTo>
                <a:cubicBezTo>
                  <a:pt x="328196" y="544997"/>
                  <a:pt x="312706" y="560497"/>
                  <a:pt x="292053" y="560497"/>
                </a:cubicBezTo>
                <a:lnTo>
                  <a:pt x="214606" y="560497"/>
                </a:lnTo>
                <a:cubicBezTo>
                  <a:pt x="196534" y="560497"/>
                  <a:pt x="181045" y="544997"/>
                  <a:pt x="181045" y="524329"/>
                </a:cubicBezTo>
                <a:lnTo>
                  <a:pt x="181045" y="131651"/>
                </a:lnTo>
                <a:cubicBezTo>
                  <a:pt x="181045" y="113567"/>
                  <a:pt x="196534" y="95483"/>
                  <a:pt x="214606" y="95483"/>
                </a:cubicBezTo>
                <a:close/>
                <a:moveTo>
                  <a:pt x="413455" y="51659"/>
                </a:moveTo>
                <a:lnTo>
                  <a:pt x="413455" y="508838"/>
                </a:lnTo>
                <a:lnTo>
                  <a:pt x="457465" y="508838"/>
                </a:lnTo>
                <a:lnTo>
                  <a:pt x="457465" y="51659"/>
                </a:lnTo>
                <a:close/>
                <a:moveTo>
                  <a:pt x="397922" y="0"/>
                </a:moveTo>
                <a:lnTo>
                  <a:pt x="472998" y="0"/>
                </a:lnTo>
                <a:cubicBezTo>
                  <a:pt x="493709" y="0"/>
                  <a:pt x="509242" y="15498"/>
                  <a:pt x="509242" y="36161"/>
                </a:cubicBezTo>
                <a:lnTo>
                  <a:pt x="509242" y="524336"/>
                </a:lnTo>
                <a:cubicBezTo>
                  <a:pt x="509242" y="544999"/>
                  <a:pt x="493709" y="560497"/>
                  <a:pt x="472998" y="560497"/>
                </a:cubicBezTo>
                <a:lnTo>
                  <a:pt x="397922" y="560497"/>
                </a:lnTo>
                <a:cubicBezTo>
                  <a:pt x="377211" y="560497"/>
                  <a:pt x="361678" y="544999"/>
                  <a:pt x="361678" y="524336"/>
                </a:cubicBezTo>
                <a:lnTo>
                  <a:pt x="361678" y="36161"/>
                </a:lnTo>
                <a:cubicBezTo>
                  <a:pt x="361678" y="15498"/>
                  <a:pt x="377211" y="0"/>
                  <a:pt x="3979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49" name="bars-level_2152">
            <a:extLst>
              <a:ext uri="{FF2B5EF4-FFF2-40B4-BE49-F238E27FC236}">
                <a16:creationId xmlns:a16="http://schemas.microsoft.com/office/drawing/2014/main" id="{43BF4C7A-1F04-4918-991F-D0D8DFD47CFC}"/>
              </a:ext>
            </a:extLst>
          </p:cNvPr>
          <p:cNvSpPr>
            <a:spLocks noChangeAspect="1"/>
          </p:cNvSpPr>
          <p:nvPr/>
        </p:nvSpPr>
        <p:spPr bwMode="auto">
          <a:xfrm>
            <a:off x="1179321" y="3674799"/>
            <a:ext cx="279845" cy="308012"/>
          </a:xfrm>
          <a:custGeom>
            <a:avLst/>
            <a:gdLst>
              <a:gd name="connsiteX0" fmla="*/ 51632 w 509242"/>
              <a:gd name="connsiteY0" fmla="*/ 302156 h 560497"/>
              <a:gd name="connsiteX1" fmla="*/ 51632 w 509242"/>
              <a:gd name="connsiteY1" fmla="*/ 508829 h 560497"/>
              <a:gd name="connsiteX2" fmla="*/ 95519 w 509242"/>
              <a:gd name="connsiteY2" fmla="*/ 508829 h 560497"/>
              <a:gd name="connsiteX3" fmla="*/ 95519 w 509242"/>
              <a:gd name="connsiteY3" fmla="*/ 302156 h 560497"/>
              <a:gd name="connsiteX4" fmla="*/ 33561 w 509242"/>
              <a:gd name="connsiteY4" fmla="*/ 250488 h 560497"/>
              <a:gd name="connsiteX5" fmla="*/ 111008 w 509242"/>
              <a:gd name="connsiteY5" fmla="*/ 250488 h 560497"/>
              <a:gd name="connsiteX6" fmla="*/ 147151 w 509242"/>
              <a:gd name="connsiteY6" fmla="*/ 286656 h 560497"/>
              <a:gd name="connsiteX7" fmla="*/ 147151 w 509242"/>
              <a:gd name="connsiteY7" fmla="*/ 524329 h 560497"/>
              <a:gd name="connsiteX8" fmla="*/ 111008 w 509242"/>
              <a:gd name="connsiteY8" fmla="*/ 560497 h 560497"/>
              <a:gd name="connsiteX9" fmla="*/ 33561 w 509242"/>
              <a:gd name="connsiteY9" fmla="*/ 560497 h 560497"/>
              <a:gd name="connsiteX10" fmla="*/ 0 w 509242"/>
              <a:gd name="connsiteY10" fmla="*/ 524329 h 560497"/>
              <a:gd name="connsiteX11" fmla="*/ 0 w 509242"/>
              <a:gd name="connsiteY11" fmla="*/ 286656 h 560497"/>
              <a:gd name="connsiteX12" fmla="*/ 33561 w 509242"/>
              <a:gd name="connsiteY12" fmla="*/ 250488 h 560497"/>
              <a:gd name="connsiteX13" fmla="*/ 232677 w 509242"/>
              <a:gd name="connsiteY13" fmla="*/ 147151 h 560497"/>
              <a:gd name="connsiteX14" fmla="*/ 232677 w 509242"/>
              <a:gd name="connsiteY14" fmla="*/ 508829 h 560497"/>
              <a:gd name="connsiteX15" fmla="*/ 276564 w 509242"/>
              <a:gd name="connsiteY15" fmla="*/ 508829 h 560497"/>
              <a:gd name="connsiteX16" fmla="*/ 276564 w 509242"/>
              <a:gd name="connsiteY16" fmla="*/ 147151 h 560497"/>
              <a:gd name="connsiteX17" fmla="*/ 214606 w 509242"/>
              <a:gd name="connsiteY17" fmla="*/ 95483 h 560497"/>
              <a:gd name="connsiteX18" fmla="*/ 292053 w 509242"/>
              <a:gd name="connsiteY18" fmla="*/ 95483 h 560497"/>
              <a:gd name="connsiteX19" fmla="*/ 328196 w 509242"/>
              <a:gd name="connsiteY19" fmla="*/ 131651 h 560497"/>
              <a:gd name="connsiteX20" fmla="*/ 328196 w 509242"/>
              <a:gd name="connsiteY20" fmla="*/ 524329 h 560497"/>
              <a:gd name="connsiteX21" fmla="*/ 292053 w 509242"/>
              <a:gd name="connsiteY21" fmla="*/ 560497 h 560497"/>
              <a:gd name="connsiteX22" fmla="*/ 214606 w 509242"/>
              <a:gd name="connsiteY22" fmla="*/ 560497 h 560497"/>
              <a:gd name="connsiteX23" fmla="*/ 181045 w 509242"/>
              <a:gd name="connsiteY23" fmla="*/ 524329 h 560497"/>
              <a:gd name="connsiteX24" fmla="*/ 181045 w 509242"/>
              <a:gd name="connsiteY24" fmla="*/ 131651 h 560497"/>
              <a:gd name="connsiteX25" fmla="*/ 214606 w 509242"/>
              <a:gd name="connsiteY25" fmla="*/ 95483 h 560497"/>
              <a:gd name="connsiteX26" fmla="*/ 413455 w 509242"/>
              <a:gd name="connsiteY26" fmla="*/ 51659 h 560497"/>
              <a:gd name="connsiteX27" fmla="*/ 413455 w 509242"/>
              <a:gd name="connsiteY27" fmla="*/ 508838 h 560497"/>
              <a:gd name="connsiteX28" fmla="*/ 457465 w 509242"/>
              <a:gd name="connsiteY28" fmla="*/ 508838 h 560497"/>
              <a:gd name="connsiteX29" fmla="*/ 457465 w 509242"/>
              <a:gd name="connsiteY29" fmla="*/ 51659 h 560497"/>
              <a:gd name="connsiteX30" fmla="*/ 397922 w 509242"/>
              <a:gd name="connsiteY30" fmla="*/ 0 h 560497"/>
              <a:gd name="connsiteX31" fmla="*/ 472998 w 509242"/>
              <a:gd name="connsiteY31" fmla="*/ 0 h 560497"/>
              <a:gd name="connsiteX32" fmla="*/ 509242 w 509242"/>
              <a:gd name="connsiteY32" fmla="*/ 36161 h 560497"/>
              <a:gd name="connsiteX33" fmla="*/ 509242 w 509242"/>
              <a:gd name="connsiteY33" fmla="*/ 524336 h 560497"/>
              <a:gd name="connsiteX34" fmla="*/ 472998 w 509242"/>
              <a:gd name="connsiteY34" fmla="*/ 560497 h 560497"/>
              <a:gd name="connsiteX35" fmla="*/ 397922 w 509242"/>
              <a:gd name="connsiteY35" fmla="*/ 560497 h 560497"/>
              <a:gd name="connsiteX36" fmla="*/ 361678 w 509242"/>
              <a:gd name="connsiteY36" fmla="*/ 524336 h 560497"/>
              <a:gd name="connsiteX37" fmla="*/ 361678 w 509242"/>
              <a:gd name="connsiteY37" fmla="*/ 36161 h 560497"/>
              <a:gd name="connsiteX38" fmla="*/ 397922 w 509242"/>
              <a:gd name="connsiteY38" fmla="*/ 0 h 560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09242" h="560497">
                <a:moveTo>
                  <a:pt x="51632" y="302156"/>
                </a:moveTo>
                <a:lnTo>
                  <a:pt x="51632" y="508829"/>
                </a:lnTo>
                <a:lnTo>
                  <a:pt x="95519" y="508829"/>
                </a:lnTo>
                <a:lnTo>
                  <a:pt x="95519" y="302156"/>
                </a:lnTo>
                <a:close/>
                <a:moveTo>
                  <a:pt x="33561" y="250488"/>
                </a:moveTo>
                <a:lnTo>
                  <a:pt x="111008" y="250488"/>
                </a:lnTo>
                <a:cubicBezTo>
                  <a:pt x="131661" y="250488"/>
                  <a:pt x="147151" y="268572"/>
                  <a:pt x="147151" y="286656"/>
                </a:cubicBezTo>
                <a:lnTo>
                  <a:pt x="147151" y="524329"/>
                </a:lnTo>
                <a:cubicBezTo>
                  <a:pt x="147151" y="544997"/>
                  <a:pt x="131661" y="560497"/>
                  <a:pt x="111008" y="560497"/>
                </a:cubicBezTo>
                <a:lnTo>
                  <a:pt x="33561" y="560497"/>
                </a:lnTo>
                <a:cubicBezTo>
                  <a:pt x="15489" y="560497"/>
                  <a:pt x="0" y="544997"/>
                  <a:pt x="0" y="524329"/>
                </a:cubicBezTo>
                <a:lnTo>
                  <a:pt x="0" y="286656"/>
                </a:lnTo>
                <a:cubicBezTo>
                  <a:pt x="0" y="268572"/>
                  <a:pt x="15489" y="250488"/>
                  <a:pt x="33561" y="250488"/>
                </a:cubicBezTo>
                <a:close/>
                <a:moveTo>
                  <a:pt x="232677" y="147151"/>
                </a:moveTo>
                <a:lnTo>
                  <a:pt x="232677" y="508829"/>
                </a:lnTo>
                <a:lnTo>
                  <a:pt x="276564" y="508829"/>
                </a:lnTo>
                <a:lnTo>
                  <a:pt x="276564" y="147151"/>
                </a:lnTo>
                <a:close/>
                <a:moveTo>
                  <a:pt x="214606" y="95483"/>
                </a:moveTo>
                <a:lnTo>
                  <a:pt x="292053" y="95483"/>
                </a:lnTo>
                <a:cubicBezTo>
                  <a:pt x="312706" y="95483"/>
                  <a:pt x="328196" y="113567"/>
                  <a:pt x="328196" y="131651"/>
                </a:cubicBezTo>
                <a:lnTo>
                  <a:pt x="328196" y="524329"/>
                </a:lnTo>
                <a:cubicBezTo>
                  <a:pt x="328196" y="544997"/>
                  <a:pt x="312706" y="560497"/>
                  <a:pt x="292053" y="560497"/>
                </a:cubicBezTo>
                <a:lnTo>
                  <a:pt x="214606" y="560497"/>
                </a:lnTo>
                <a:cubicBezTo>
                  <a:pt x="196534" y="560497"/>
                  <a:pt x="181045" y="544997"/>
                  <a:pt x="181045" y="524329"/>
                </a:cubicBezTo>
                <a:lnTo>
                  <a:pt x="181045" y="131651"/>
                </a:lnTo>
                <a:cubicBezTo>
                  <a:pt x="181045" y="113567"/>
                  <a:pt x="196534" y="95483"/>
                  <a:pt x="214606" y="95483"/>
                </a:cubicBezTo>
                <a:close/>
                <a:moveTo>
                  <a:pt x="413455" y="51659"/>
                </a:moveTo>
                <a:lnTo>
                  <a:pt x="413455" y="508838"/>
                </a:lnTo>
                <a:lnTo>
                  <a:pt x="457465" y="508838"/>
                </a:lnTo>
                <a:lnTo>
                  <a:pt x="457465" y="51659"/>
                </a:lnTo>
                <a:close/>
                <a:moveTo>
                  <a:pt x="397922" y="0"/>
                </a:moveTo>
                <a:lnTo>
                  <a:pt x="472998" y="0"/>
                </a:lnTo>
                <a:cubicBezTo>
                  <a:pt x="493709" y="0"/>
                  <a:pt x="509242" y="15498"/>
                  <a:pt x="509242" y="36161"/>
                </a:cubicBezTo>
                <a:lnTo>
                  <a:pt x="509242" y="524336"/>
                </a:lnTo>
                <a:cubicBezTo>
                  <a:pt x="509242" y="544999"/>
                  <a:pt x="493709" y="560497"/>
                  <a:pt x="472998" y="560497"/>
                </a:cubicBezTo>
                <a:lnTo>
                  <a:pt x="397922" y="560497"/>
                </a:lnTo>
                <a:cubicBezTo>
                  <a:pt x="377211" y="560497"/>
                  <a:pt x="361678" y="544999"/>
                  <a:pt x="361678" y="524336"/>
                </a:cubicBezTo>
                <a:lnTo>
                  <a:pt x="361678" y="36161"/>
                </a:lnTo>
                <a:cubicBezTo>
                  <a:pt x="361678" y="15498"/>
                  <a:pt x="377211" y="0"/>
                  <a:pt x="3979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50" name="bars-level_2152">
            <a:extLst>
              <a:ext uri="{FF2B5EF4-FFF2-40B4-BE49-F238E27FC236}">
                <a16:creationId xmlns:a16="http://schemas.microsoft.com/office/drawing/2014/main" id="{3C91D947-CBC5-4E0E-8043-1D1855DF38CD}"/>
              </a:ext>
            </a:extLst>
          </p:cNvPr>
          <p:cNvSpPr>
            <a:spLocks noChangeAspect="1"/>
          </p:cNvSpPr>
          <p:nvPr/>
        </p:nvSpPr>
        <p:spPr bwMode="auto">
          <a:xfrm>
            <a:off x="1179320" y="4414641"/>
            <a:ext cx="279845" cy="308012"/>
          </a:xfrm>
          <a:custGeom>
            <a:avLst/>
            <a:gdLst>
              <a:gd name="connsiteX0" fmla="*/ 51632 w 509242"/>
              <a:gd name="connsiteY0" fmla="*/ 302156 h 560497"/>
              <a:gd name="connsiteX1" fmla="*/ 51632 w 509242"/>
              <a:gd name="connsiteY1" fmla="*/ 508829 h 560497"/>
              <a:gd name="connsiteX2" fmla="*/ 95519 w 509242"/>
              <a:gd name="connsiteY2" fmla="*/ 508829 h 560497"/>
              <a:gd name="connsiteX3" fmla="*/ 95519 w 509242"/>
              <a:gd name="connsiteY3" fmla="*/ 302156 h 560497"/>
              <a:gd name="connsiteX4" fmla="*/ 33561 w 509242"/>
              <a:gd name="connsiteY4" fmla="*/ 250488 h 560497"/>
              <a:gd name="connsiteX5" fmla="*/ 111008 w 509242"/>
              <a:gd name="connsiteY5" fmla="*/ 250488 h 560497"/>
              <a:gd name="connsiteX6" fmla="*/ 147151 w 509242"/>
              <a:gd name="connsiteY6" fmla="*/ 286656 h 560497"/>
              <a:gd name="connsiteX7" fmla="*/ 147151 w 509242"/>
              <a:gd name="connsiteY7" fmla="*/ 524329 h 560497"/>
              <a:gd name="connsiteX8" fmla="*/ 111008 w 509242"/>
              <a:gd name="connsiteY8" fmla="*/ 560497 h 560497"/>
              <a:gd name="connsiteX9" fmla="*/ 33561 w 509242"/>
              <a:gd name="connsiteY9" fmla="*/ 560497 h 560497"/>
              <a:gd name="connsiteX10" fmla="*/ 0 w 509242"/>
              <a:gd name="connsiteY10" fmla="*/ 524329 h 560497"/>
              <a:gd name="connsiteX11" fmla="*/ 0 w 509242"/>
              <a:gd name="connsiteY11" fmla="*/ 286656 h 560497"/>
              <a:gd name="connsiteX12" fmla="*/ 33561 w 509242"/>
              <a:gd name="connsiteY12" fmla="*/ 250488 h 560497"/>
              <a:gd name="connsiteX13" fmla="*/ 232677 w 509242"/>
              <a:gd name="connsiteY13" fmla="*/ 147151 h 560497"/>
              <a:gd name="connsiteX14" fmla="*/ 232677 w 509242"/>
              <a:gd name="connsiteY14" fmla="*/ 508829 h 560497"/>
              <a:gd name="connsiteX15" fmla="*/ 276564 w 509242"/>
              <a:gd name="connsiteY15" fmla="*/ 508829 h 560497"/>
              <a:gd name="connsiteX16" fmla="*/ 276564 w 509242"/>
              <a:gd name="connsiteY16" fmla="*/ 147151 h 560497"/>
              <a:gd name="connsiteX17" fmla="*/ 214606 w 509242"/>
              <a:gd name="connsiteY17" fmla="*/ 95483 h 560497"/>
              <a:gd name="connsiteX18" fmla="*/ 292053 w 509242"/>
              <a:gd name="connsiteY18" fmla="*/ 95483 h 560497"/>
              <a:gd name="connsiteX19" fmla="*/ 328196 w 509242"/>
              <a:gd name="connsiteY19" fmla="*/ 131651 h 560497"/>
              <a:gd name="connsiteX20" fmla="*/ 328196 w 509242"/>
              <a:gd name="connsiteY20" fmla="*/ 524329 h 560497"/>
              <a:gd name="connsiteX21" fmla="*/ 292053 w 509242"/>
              <a:gd name="connsiteY21" fmla="*/ 560497 h 560497"/>
              <a:gd name="connsiteX22" fmla="*/ 214606 w 509242"/>
              <a:gd name="connsiteY22" fmla="*/ 560497 h 560497"/>
              <a:gd name="connsiteX23" fmla="*/ 181045 w 509242"/>
              <a:gd name="connsiteY23" fmla="*/ 524329 h 560497"/>
              <a:gd name="connsiteX24" fmla="*/ 181045 w 509242"/>
              <a:gd name="connsiteY24" fmla="*/ 131651 h 560497"/>
              <a:gd name="connsiteX25" fmla="*/ 214606 w 509242"/>
              <a:gd name="connsiteY25" fmla="*/ 95483 h 560497"/>
              <a:gd name="connsiteX26" fmla="*/ 413455 w 509242"/>
              <a:gd name="connsiteY26" fmla="*/ 51659 h 560497"/>
              <a:gd name="connsiteX27" fmla="*/ 413455 w 509242"/>
              <a:gd name="connsiteY27" fmla="*/ 508838 h 560497"/>
              <a:gd name="connsiteX28" fmla="*/ 457465 w 509242"/>
              <a:gd name="connsiteY28" fmla="*/ 508838 h 560497"/>
              <a:gd name="connsiteX29" fmla="*/ 457465 w 509242"/>
              <a:gd name="connsiteY29" fmla="*/ 51659 h 560497"/>
              <a:gd name="connsiteX30" fmla="*/ 397922 w 509242"/>
              <a:gd name="connsiteY30" fmla="*/ 0 h 560497"/>
              <a:gd name="connsiteX31" fmla="*/ 472998 w 509242"/>
              <a:gd name="connsiteY31" fmla="*/ 0 h 560497"/>
              <a:gd name="connsiteX32" fmla="*/ 509242 w 509242"/>
              <a:gd name="connsiteY32" fmla="*/ 36161 h 560497"/>
              <a:gd name="connsiteX33" fmla="*/ 509242 w 509242"/>
              <a:gd name="connsiteY33" fmla="*/ 524336 h 560497"/>
              <a:gd name="connsiteX34" fmla="*/ 472998 w 509242"/>
              <a:gd name="connsiteY34" fmla="*/ 560497 h 560497"/>
              <a:gd name="connsiteX35" fmla="*/ 397922 w 509242"/>
              <a:gd name="connsiteY35" fmla="*/ 560497 h 560497"/>
              <a:gd name="connsiteX36" fmla="*/ 361678 w 509242"/>
              <a:gd name="connsiteY36" fmla="*/ 524336 h 560497"/>
              <a:gd name="connsiteX37" fmla="*/ 361678 w 509242"/>
              <a:gd name="connsiteY37" fmla="*/ 36161 h 560497"/>
              <a:gd name="connsiteX38" fmla="*/ 397922 w 509242"/>
              <a:gd name="connsiteY38" fmla="*/ 0 h 560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09242" h="560497">
                <a:moveTo>
                  <a:pt x="51632" y="302156"/>
                </a:moveTo>
                <a:lnTo>
                  <a:pt x="51632" y="508829"/>
                </a:lnTo>
                <a:lnTo>
                  <a:pt x="95519" y="508829"/>
                </a:lnTo>
                <a:lnTo>
                  <a:pt x="95519" y="302156"/>
                </a:lnTo>
                <a:close/>
                <a:moveTo>
                  <a:pt x="33561" y="250488"/>
                </a:moveTo>
                <a:lnTo>
                  <a:pt x="111008" y="250488"/>
                </a:lnTo>
                <a:cubicBezTo>
                  <a:pt x="131661" y="250488"/>
                  <a:pt x="147151" y="268572"/>
                  <a:pt x="147151" y="286656"/>
                </a:cubicBezTo>
                <a:lnTo>
                  <a:pt x="147151" y="524329"/>
                </a:lnTo>
                <a:cubicBezTo>
                  <a:pt x="147151" y="544997"/>
                  <a:pt x="131661" y="560497"/>
                  <a:pt x="111008" y="560497"/>
                </a:cubicBezTo>
                <a:lnTo>
                  <a:pt x="33561" y="560497"/>
                </a:lnTo>
                <a:cubicBezTo>
                  <a:pt x="15489" y="560497"/>
                  <a:pt x="0" y="544997"/>
                  <a:pt x="0" y="524329"/>
                </a:cubicBezTo>
                <a:lnTo>
                  <a:pt x="0" y="286656"/>
                </a:lnTo>
                <a:cubicBezTo>
                  <a:pt x="0" y="268572"/>
                  <a:pt x="15489" y="250488"/>
                  <a:pt x="33561" y="250488"/>
                </a:cubicBezTo>
                <a:close/>
                <a:moveTo>
                  <a:pt x="232677" y="147151"/>
                </a:moveTo>
                <a:lnTo>
                  <a:pt x="232677" y="508829"/>
                </a:lnTo>
                <a:lnTo>
                  <a:pt x="276564" y="508829"/>
                </a:lnTo>
                <a:lnTo>
                  <a:pt x="276564" y="147151"/>
                </a:lnTo>
                <a:close/>
                <a:moveTo>
                  <a:pt x="214606" y="95483"/>
                </a:moveTo>
                <a:lnTo>
                  <a:pt x="292053" y="95483"/>
                </a:lnTo>
                <a:cubicBezTo>
                  <a:pt x="312706" y="95483"/>
                  <a:pt x="328196" y="113567"/>
                  <a:pt x="328196" y="131651"/>
                </a:cubicBezTo>
                <a:lnTo>
                  <a:pt x="328196" y="524329"/>
                </a:lnTo>
                <a:cubicBezTo>
                  <a:pt x="328196" y="544997"/>
                  <a:pt x="312706" y="560497"/>
                  <a:pt x="292053" y="560497"/>
                </a:cubicBezTo>
                <a:lnTo>
                  <a:pt x="214606" y="560497"/>
                </a:lnTo>
                <a:cubicBezTo>
                  <a:pt x="196534" y="560497"/>
                  <a:pt x="181045" y="544997"/>
                  <a:pt x="181045" y="524329"/>
                </a:cubicBezTo>
                <a:lnTo>
                  <a:pt x="181045" y="131651"/>
                </a:lnTo>
                <a:cubicBezTo>
                  <a:pt x="181045" y="113567"/>
                  <a:pt x="196534" y="95483"/>
                  <a:pt x="214606" y="95483"/>
                </a:cubicBezTo>
                <a:close/>
                <a:moveTo>
                  <a:pt x="413455" y="51659"/>
                </a:moveTo>
                <a:lnTo>
                  <a:pt x="413455" y="508838"/>
                </a:lnTo>
                <a:lnTo>
                  <a:pt x="457465" y="508838"/>
                </a:lnTo>
                <a:lnTo>
                  <a:pt x="457465" y="51659"/>
                </a:lnTo>
                <a:close/>
                <a:moveTo>
                  <a:pt x="397922" y="0"/>
                </a:moveTo>
                <a:lnTo>
                  <a:pt x="472998" y="0"/>
                </a:lnTo>
                <a:cubicBezTo>
                  <a:pt x="493709" y="0"/>
                  <a:pt x="509242" y="15498"/>
                  <a:pt x="509242" y="36161"/>
                </a:cubicBezTo>
                <a:lnTo>
                  <a:pt x="509242" y="524336"/>
                </a:lnTo>
                <a:cubicBezTo>
                  <a:pt x="509242" y="544999"/>
                  <a:pt x="493709" y="560497"/>
                  <a:pt x="472998" y="560497"/>
                </a:cubicBezTo>
                <a:lnTo>
                  <a:pt x="397922" y="560497"/>
                </a:lnTo>
                <a:cubicBezTo>
                  <a:pt x="377211" y="560497"/>
                  <a:pt x="361678" y="544999"/>
                  <a:pt x="361678" y="524336"/>
                </a:cubicBezTo>
                <a:lnTo>
                  <a:pt x="361678" y="36161"/>
                </a:lnTo>
                <a:cubicBezTo>
                  <a:pt x="361678" y="15498"/>
                  <a:pt x="377211" y="0"/>
                  <a:pt x="3979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51" name="bars-level_2152">
            <a:extLst>
              <a:ext uri="{FF2B5EF4-FFF2-40B4-BE49-F238E27FC236}">
                <a16:creationId xmlns:a16="http://schemas.microsoft.com/office/drawing/2014/main" id="{72D3EA78-DEE2-4F97-85AE-529BF65FE629}"/>
              </a:ext>
            </a:extLst>
          </p:cNvPr>
          <p:cNvSpPr>
            <a:spLocks noChangeAspect="1"/>
          </p:cNvSpPr>
          <p:nvPr/>
        </p:nvSpPr>
        <p:spPr bwMode="auto">
          <a:xfrm>
            <a:off x="1179320" y="5072517"/>
            <a:ext cx="279845" cy="308012"/>
          </a:xfrm>
          <a:custGeom>
            <a:avLst/>
            <a:gdLst>
              <a:gd name="connsiteX0" fmla="*/ 51632 w 509242"/>
              <a:gd name="connsiteY0" fmla="*/ 302156 h 560497"/>
              <a:gd name="connsiteX1" fmla="*/ 51632 w 509242"/>
              <a:gd name="connsiteY1" fmla="*/ 508829 h 560497"/>
              <a:gd name="connsiteX2" fmla="*/ 95519 w 509242"/>
              <a:gd name="connsiteY2" fmla="*/ 508829 h 560497"/>
              <a:gd name="connsiteX3" fmla="*/ 95519 w 509242"/>
              <a:gd name="connsiteY3" fmla="*/ 302156 h 560497"/>
              <a:gd name="connsiteX4" fmla="*/ 33561 w 509242"/>
              <a:gd name="connsiteY4" fmla="*/ 250488 h 560497"/>
              <a:gd name="connsiteX5" fmla="*/ 111008 w 509242"/>
              <a:gd name="connsiteY5" fmla="*/ 250488 h 560497"/>
              <a:gd name="connsiteX6" fmla="*/ 147151 w 509242"/>
              <a:gd name="connsiteY6" fmla="*/ 286656 h 560497"/>
              <a:gd name="connsiteX7" fmla="*/ 147151 w 509242"/>
              <a:gd name="connsiteY7" fmla="*/ 524329 h 560497"/>
              <a:gd name="connsiteX8" fmla="*/ 111008 w 509242"/>
              <a:gd name="connsiteY8" fmla="*/ 560497 h 560497"/>
              <a:gd name="connsiteX9" fmla="*/ 33561 w 509242"/>
              <a:gd name="connsiteY9" fmla="*/ 560497 h 560497"/>
              <a:gd name="connsiteX10" fmla="*/ 0 w 509242"/>
              <a:gd name="connsiteY10" fmla="*/ 524329 h 560497"/>
              <a:gd name="connsiteX11" fmla="*/ 0 w 509242"/>
              <a:gd name="connsiteY11" fmla="*/ 286656 h 560497"/>
              <a:gd name="connsiteX12" fmla="*/ 33561 w 509242"/>
              <a:gd name="connsiteY12" fmla="*/ 250488 h 560497"/>
              <a:gd name="connsiteX13" fmla="*/ 232677 w 509242"/>
              <a:gd name="connsiteY13" fmla="*/ 147151 h 560497"/>
              <a:gd name="connsiteX14" fmla="*/ 232677 w 509242"/>
              <a:gd name="connsiteY14" fmla="*/ 508829 h 560497"/>
              <a:gd name="connsiteX15" fmla="*/ 276564 w 509242"/>
              <a:gd name="connsiteY15" fmla="*/ 508829 h 560497"/>
              <a:gd name="connsiteX16" fmla="*/ 276564 w 509242"/>
              <a:gd name="connsiteY16" fmla="*/ 147151 h 560497"/>
              <a:gd name="connsiteX17" fmla="*/ 214606 w 509242"/>
              <a:gd name="connsiteY17" fmla="*/ 95483 h 560497"/>
              <a:gd name="connsiteX18" fmla="*/ 292053 w 509242"/>
              <a:gd name="connsiteY18" fmla="*/ 95483 h 560497"/>
              <a:gd name="connsiteX19" fmla="*/ 328196 w 509242"/>
              <a:gd name="connsiteY19" fmla="*/ 131651 h 560497"/>
              <a:gd name="connsiteX20" fmla="*/ 328196 w 509242"/>
              <a:gd name="connsiteY20" fmla="*/ 524329 h 560497"/>
              <a:gd name="connsiteX21" fmla="*/ 292053 w 509242"/>
              <a:gd name="connsiteY21" fmla="*/ 560497 h 560497"/>
              <a:gd name="connsiteX22" fmla="*/ 214606 w 509242"/>
              <a:gd name="connsiteY22" fmla="*/ 560497 h 560497"/>
              <a:gd name="connsiteX23" fmla="*/ 181045 w 509242"/>
              <a:gd name="connsiteY23" fmla="*/ 524329 h 560497"/>
              <a:gd name="connsiteX24" fmla="*/ 181045 w 509242"/>
              <a:gd name="connsiteY24" fmla="*/ 131651 h 560497"/>
              <a:gd name="connsiteX25" fmla="*/ 214606 w 509242"/>
              <a:gd name="connsiteY25" fmla="*/ 95483 h 560497"/>
              <a:gd name="connsiteX26" fmla="*/ 413455 w 509242"/>
              <a:gd name="connsiteY26" fmla="*/ 51659 h 560497"/>
              <a:gd name="connsiteX27" fmla="*/ 413455 w 509242"/>
              <a:gd name="connsiteY27" fmla="*/ 508838 h 560497"/>
              <a:gd name="connsiteX28" fmla="*/ 457465 w 509242"/>
              <a:gd name="connsiteY28" fmla="*/ 508838 h 560497"/>
              <a:gd name="connsiteX29" fmla="*/ 457465 w 509242"/>
              <a:gd name="connsiteY29" fmla="*/ 51659 h 560497"/>
              <a:gd name="connsiteX30" fmla="*/ 397922 w 509242"/>
              <a:gd name="connsiteY30" fmla="*/ 0 h 560497"/>
              <a:gd name="connsiteX31" fmla="*/ 472998 w 509242"/>
              <a:gd name="connsiteY31" fmla="*/ 0 h 560497"/>
              <a:gd name="connsiteX32" fmla="*/ 509242 w 509242"/>
              <a:gd name="connsiteY32" fmla="*/ 36161 h 560497"/>
              <a:gd name="connsiteX33" fmla="*/ 509242 w 509242"/>
              <a:gd name="connsiteY33" fmla="*/ 524336 h 560497"/>
              <a:gd name="connsiteX34" fmla="*/ 472998 w 509242"/>
              <a:gd name="connsiteY34" fmla="*/ 560497 h 560497"/>
              <a:gd name="connsiteX35" fmla="*/ 397922 w 509242"/>
              <a:gd name="connsiteY35" fmla="*/ 560497 h 560497"/>
              <a:gd name="connsiteX36" fmla="*/ 361678 w 509242"/>
              <a:gd name="connsiteY36" fmla="*/ 524336 h 560497"/>
              <a:gd name="connsiteX37" fmla="*/ 361678 w 509242"/>
              <a:gd name="connsiteY37" fmla="*/ 36161 h 560497"/>
              <a:gd name="connsiteX38" fmla="*/ 397922 w 509242"/>
              <a:gd name="connsiteY38" fmla="*/ 0 h 560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09242" h="560497">
                <a:moveTo>
                  <a:pt x="51632" y="302156"/>
                </a:moveTo>
                <a:lnTo>
                  <a:pt x="51632" y="508829"/>
                </a:lnTo>
                <a:lnTo>
                  <a:pt x="95519" y="508829"/>
                </a:lnTo>
                <a:lnTo>
                  <a:pt x="95519" y="302156"/>
                </a:lnTo>
                <a:close/>
                <a:moveTo>
                  <a:pt x="33561" y="250488"/>
                </a:moveTo>
                <a:lnTo>
                  <a:pt x="111008" y="250488"/>
                </a:lnTo>
                <a:cubicBezTo>
                  <a:pt x="131661" y="250488"/>
                  <a:pt x="147151" y="268572"/>
                  <a:pt x="147151" y="286656"/>
                </a:cubicBezTo>
                <a:lnTo>
                  <a:pt x="147151" y="524329"/>
                </a:lnTo>
                <a:cubicBezTo>
                  <a:pt x="147151" y="544997"/>
                  <a:pt x="131661" y="560497"/>
                  <a:pt x="111008" y="560497"/>
                </a:cubicBezTo>
                <a:lnTo>
                  <a:pt x="33561" y="560497"/>
                </a:lnTo>
                <a:cubicBezTo>
                  <a:pt x="15489" y="560497"/>
                  <a:pt x="0" y="544997"/>
                  <a:pt x="0" y="524329"/>
                </a:cubicBezTo>
                <a:lnTo>
                  <a:pt x="0" y="286656"/>
                </a:lnTo>
                <a:cubicBezTo>
                  <a:pt x="0" y="268572"/>
                  <a:pt x="15489" y="250488"/>
                  <a:pt x="33561" y="250488"/>
                </a:cubicBezTo>
                <a:close/>
                <a:moveTo>
                  <a:pt x="232677" y="147151"/>
                </a:moveTo>
                <a:lnTo>
                  <a:pt x="232677" y="508829"/>
                </a:lnTo>
                <a:lnTo>
                  <a:pt x="276564" y="508829"/>
                </a:lnTo>
                <a:lnTo>
                  <a:pt x="276564" y="147151"/>
                </a:lnTo>
                <a:close/>
                <a:moveTo>
                  <a:pt x="214606" y="95483"/>
                </a:moveTo>
                <a:lnTo>
                  <a:pt x="292053" y="95483"/>
                </a:lnTo>
                <a:cubicBezTo>
                  <a:pt x="312706" y="95483"/>
                  <a:pt x="328196" y="113567"/>
                  <a:pt x="328196" y="131651"/>
                </a:cubicBezTo>
                <a:lnTo>
                  <a:pt x="328196" y="524329"/>
                </a:lnTo>
                <a:cubicBezTo>
                  <a:pt x="328196" y="544997"/>
                  <a:pt x="312706" y="560497"/>
                  <a:pt x="292053" y="560497"/>
                </a:cubicBezTo>
                <a:lnTo>
                  <a:pt x="214606" y="560497"/>
                </a:lnTo>
                <a:cubicBezTo>
                  <a:pt x="196534" y="560497"/>
                  <a:pt x="181045" y="544997"/>
                  <a:pt x="181045" y="524329"/>
                </a:cubicBezTo>
                <a:lnTo>
                  <a:pt x="181045" y="131651"/>
                </a:lnTo>
                <a:cubicBezTo>
                  <a:pt x="181045" y="113567"/>
                  <a:pt x="196534" y="95483"/>
                  <a:pt x="214606" y="95483"/>
                </a:cubicBezTo>
                <a:close/>
                <a:moveTo>
                  <a:pt x="413455" y="51659"/>
                </a:moveTo>
                <a:lnTo>
                  <a:pt x="413455" y="508838"/>
                </a:lnTo>
                <a:lnTo>
                  <a:pt x="457465" y="508838"/>
                </a:lnTo>
                <a:lnTo>
                  <a:pt x="457465" y="51659"/>
                </a:lnTo>
                <a:close/>
                <a:moveTo>
                  <a:pt x="397922" y="0"/>
                </a:moveTo>
                <a:lnTo>
                  <a:pt x="472998" y="0"/>
                </a:lnTo>
                <a:cubicBezTo>
                  <a:pt x="493709" y="0"/>
                  <a:pt x="509242" y="15498"/>
                  <a:pt x="509242" y="36161"/>
                </a:cubicBezTo>
                <a:lnTo>
                  <a:pt x="509242" y="524336"/>
                </a:lnTo>
                <a:cubicBezTo>
                  <a:pt x="509242" y="544999"/>
                  <a:pt x="493709" y="560497"/>
                  <a:pt x="472998" y="560497"/>
                </a:cubicBezTo>
                <a:lnTo>
                  <a:pt x="397922" y="560497"/>
                </a:lnTo>
                <a:cubicBezTo>
                  <a:pt x="377211" y="560497"/>
                  <a:pt x="361678" y="544999"/>
                  <a:pt x="361678" y="524336"/>
                </a:cubicBezTo>
                <a:lnTo>
                  <a:pt x="361678" y="36161"/>
                </a:lnTo>
                <a:cubicBezTo>
                  <a:pt x="361678" y="15498"/>
                  <a:pt x="377211" y="0"/>
                  <a:pt x="3979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D70AC78-BC0A-425B-AE7D-80CBEA8554E1}"/>
              </a:ext>
            </a:extLst>
          </p:cNvPr>
          <p:cNvSpPr/>
          <p:nvPr/>
        </p:nvSpPr>
        <p:spPr>
          <a:xfrm>
            <a:off x="8183438" y="2131070"/>
            <a:ext cx="3240360" cy="57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C3FEE0C-328B-4E1F-992E-31331B82EB16}"/>
              </a:ext>
            </a:extLst>
          </p:cNvPr>
          <p:cNvSpPr/>
          <p:nvPr/>
        </p:nvSpPr>
        <p:spPr>
          <a:xfrm>
            <a:off x="8196621" y="2819050"/>
            <a:ext cx="3240360" cy="57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3FC0442-2AC5-4443-BAE7-69B4E03B92DB}"/>
              </a:ext>
            </a:extLst>
          </p:cNvPr>
          <p:cNvSpPr/>
          <p:nvPr/>
        </p:nvSpPr>
        <p:spPr>
          <a:xfrm>
            <a:off x="8183438" y="3500776"/>
            <a:ext cx="3240360" cy="57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E0441B2-A08A-404D-B9DE-885FC7135BFC}"/>
              </a:ext>
            </a:extLst>
          </p:cNvPr>
          <p:cNvSpPr/>
          <p:nvPr/>
        </p:nvSpPr>
        <p:spPr>
          <a:xfrm>
            <a:off x="8196621" y="4182502"/>
            <a:ext cx="3240360" cy="57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D187584-B2D5-4A6C-BBA8-5FDE95CAE3CE}"/>
              </a:ext>
            </a:extLst>
          </p:cNvPr>
          <p:cNvSpPr/>
          <p:nvPr/>
        </p:nvSpPr>
        <p:spPr>
          <a:xfrm>
            <a:off x="8221079" y="4920813"/>
            <a:ext cx="3240360" cy="57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</a:p>
        </p:txBody>
      </p:sp>
    </p:spTree>
    <p:extLst>
      <p:ext uri="{BB962C8B-B14F-4D97-AF65-F5344CB8AC3E}">
        <p14:creationId xmlns:p14="http://schemas.microsoft.com/office/powerpoint/2010/main" val="76105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4ADEB388-A8A2-44E5-B4A9-786A8530CA83}"/>
              </a:ext>
            </a:extLst>
          </p:cNvPr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3" b="5434"/>
          <a:stretch/>
        </p:blipFill>
        <p:spPr>
          <a:xfrm>
            <a:off x="856886" y="3760728"/>
            <a:ext cx="2512800" cy="172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6C9065-BAC4-4F0D-AC28-89A33E34DA23}"/>
              </a:ext>
            </a:extLst>
          </p:cNvPr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4"/>
          <a:stretch/>
        </p:blipFill>
        <p:spPr>
          <a:xfrm>
            <a:off x="856886" y="1531926"/>
            <a:ext cx="2512800" cy="172800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E4D85312-8CE8-4D44-9F41-E7784B4E61C2}"/>
              </a:ext>
            </a:extLst>
          </p:cNvPr>
          <p:cNvSpPr/>
          <p:nvPr/>
        </p:nvSpPr>
        <p:spPr>
          <a:xfrm>
            <a:off x="3790950" y="1606320"/>
            <a:ext cx="3184530" cy="540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3256">
              <a:lnSpc>
                <a:spcPct val="120000"/>
              </a:lnSpc>
              <a:defRPr/>
            </a:pPr>
            <a:r>
              <a:rPr lang="zh-CN" altLang="en-US" sz="2800" dirty="0">
                <a:solidFill>
                  <a:srgbClr val="D6002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详情</a:t>
            </a:r>
            <a:r>
              <a:rPr lang="en-US" altLang="zh-CN" sz="2800" dirty="0">
                <a:solidFill>
                  <a:srgbClr val="D6002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1</a:t>
            </a:r>
            <a:endParaRPr lang="zh-CN" altLang="en-US" sz="2800" dirty="0">
              <a:solidFill>
                <a:srgbClr val="D60026"/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C048E3A-7F6E-4FB3-A28D-63737D6BE771}"/>
              </a:ext>
            </a:extLst>
          </p:cNvPr>
          <p:cNvSpPr/>
          <p:nvPr/>
        </p:nvSpPr>
        <p:spPr>
          <a:xfrm>
            <a:off x="3790950" y="3835122"/>
            <a:ext cx="3184530" cy="540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3256">
              <a:lnSpc>
                <a:spcPct val="120000"/>
              </a:lnSpc>
              <a:defRPr/>
            </a:pPr>
            <a:r>
              <a:rPr lang="zh-CN" altLang="en-US" sz="2800" dirty="0">
                <a:solidFill>
                  <a:srgbClr val="D6002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详情</a:t>
            </a:r>
            <a:r>
              <a:rPr lang="en-US" altLang="zh-CN" sz="2800" dirty="0">
                <a:solidFill>
                  <a:srgbClr val="D6002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2</a:t>
            </a:r>
            <a:endParaRPr lang="zh-CN" altLang="en-US" sz="2800" dirty="0">
              <a:solidFill>
                <a:srgbClr val="D60026"/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85BAC889-A37D-4B97-89CC-E6DB0DF6590E}"/>
              </a:ext>
            </a:extLst>
          </p:cNvPr>
          <p:cNvSpPr txBox="1"/>
          <p:nvPr/>
        </p:nvSpPr>
        <p:spPr bwMode="auto">
          <a:xfrm>
            <a:off x="406574" y="621482"/>
            <a:ext cx="11062648" cy="279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5165" tIns="52583" rIns="105165" bIns="52583" numCol="1" rtlCol="0" anchor="ctr" anchorCtr="0" compatLnSpc="1">
            <a:noAutofit/>
          </a:bodyPr>
          <a:lstStyle>
            <a:lvl1pPr algn="l" defTabSz="1087755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52578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05156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57734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10312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i="1" u="sng" dirty="0">
                <a:solidFill>
                  <a:schemeClr val="tx1">
                    <a:lumMod val="50000"/>
                  </a:schemeClr>
                </a:solidFill>
              </a:rPr>
              <a:t>工作总结</a:t>
            </a:r>
            <a:r>
              <a:rPr lang="en-US" altLang="zh-CN" b="1" i="1" u="sng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zh-CN" altLang="en-US" b="1" i="1" u="sng" dirty="0">
                <a:solidFill>
                  <a:schemeClr val="tx1">
                    <a:lumMod val="50000"/>
                  </a:schemeClr>
                </a:solidFill>
              </a:rPr>
              <a:t>关键业绩描述</a:t>
            </a:r>
            <a:r>
              <a:rPr lang="en-US" altLang="zh-CN" b="1" i="1" u="sng" dirty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zh-CN" altLang="en-US" b="1" i="1" u="sng" dirty="0">
                <a:solidFill>
                  <a:srgbClr val="00B0F0"/>
                </a:solidFill>
              </a:rPr>
              <a:t>（建议多用图、表等）</a:t>
            </a:r>
            <a:endParaRPr lang="en-US" altLang="zh-CN" b="1" u="sng" dirty="0">
              <a:solidFill>
                <a:srgbClr val="00B0F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E27A31F-164F-4AAB-A05B-5C8C1831017A}"/>
              </a:ext>
            </a:extLst>
          </p:cNvPr>
          <p:cNvSpPr/>
          <p:nvPr/>
        </p:nvSpPr>
        <p:spPr>
          <a:xfrm>
            <a:off x="3799030" y="2182878"/>
            <a:ext cx="7912800" cy="109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 请在这里输入您的主要叙述内容</a:t>
            </a:r>
          </a:p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 请在这里输入您的主要叙述内容</a:t>
            </a:r>
          </a:p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 请在这里输入您的主要叙述内容</a:t>
            </a:r>
          </a:p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 请在这里输入您的主要叙述内容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12A0AC4-28A8-4F21-9074-5ECA489EA516}"/>
              </a:ext>
            </a:extLst>
          </p:cNvPr>
          <p:cNvSpPr/>
          <p:nvPr/>
        </p:nvSpPr>
        <p:spPr>
          <a:xfrm>
            <a:off x="3780810" y="4326701"/>
            <a:ext cx="7912800" cy="109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 请在这里输入您的主要叙述内容</a:t>
            </a:r>
          </a:p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 请在这里输入您的主要叙述内容</a:t>
            </a:r>
          </a:p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 请在这里输入您的主要叙述内容</a:t>
            </a:r>
          </a:p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 请在这里输入您的主要叙述内容</a:t>
            </a:r>
          </a:p>
        </p:txBody>
      </p:sp>
    </p:spTree>
    <p:extLst>
      <p:ext uri="{BB962C8B-B14F-4D97-AF65-F5344CB8AC3E}">
        <p14:creationId xmlns:p14="http://schemas.microsoft.com/office/powerpoint/2010/main" val="4132785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AEF5FCD-6E1B-4C41-8702-9FB40C20020B}"/>
              </a:ext>
            </a:extLst>
          </p:cNvPr>
          <p:cNvSpPr/>
          <p:nvPr/>
        </p:nvSpPr>
        <p:spPr>
          <a:xfrm>
            <a:off x="8412253" y="1851015"/>
            <a:ext cx="2939538" cy="3487732"/>
          </a:xfrm>
          <a:prstGeom prst="rect">
            <a:avLst/>
          </a:prstGeom>
          <a:solidFill>
            <a:srgbClr val="D60026"/>
          </a:solidFill>
          <a:ln>
            <a:noFill/>
          </a:ln>
          <a:effectLst>
            <a:outerShdw blurRad="190500" dist="63500" dir="6960000" sx="102000" sy="102000" algn="t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8C76A83-22CA-435B-90F4-3E1652F1BE9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1" t="16268" r="24671" b="17285"/>
          <a:stretch/>
        </p:blipFill>
        <p:spPr>
          <a:xfrm>
            <a:off x="8412253" y="1694825"/>
            <a:ext cx="2939538" cy="20232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5CB1C80-124C-4485-991A-AE0FBA8BB60F}"/>
              </a:ext>
            </a:extLst>
          </p:cNvPr>
          <p:cNvSpPr/>
          <p:nvPr/>
        </p:nvSpPr>
        <p:spPr>
          <a:xfrm>
            <a:off x="4634571" y="1852753"/>
            <a:ext cx="2939538" cy="3487732"/>
          </a:xfrm>
          <a:prstGeom prst="rect">
            <a:avLst/>
          </a:prstGeom>
          <a:solidFill>
            <a:srgbClr val="D60026"/>
          </a:solidFill>
          <a:ln>
            <a:noFill/>
          </a:ln>
          <a:effectLst>
            <a:outerShdw blurRad="190500" dist="63500" dir="6960000" sx="102000" sy="102000" algn="t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7E4F5DB-B990-4102-95EF-AAB78E9F801C}"/>
              </a:ext>
            </a:extLst>
          </p:cNvPr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91" b="12256"/>
          <a:stretch/>
        </p:blipFill>
        <p:spPr>
          <a:xfrm>
            <a:off x="4634571" y="1697663"/>
            <a:ext cx="2939538" cy="2023200"/>
          </a:xfrm>
          <a:prstGeom prst="rect">
            <a:avLst/>
          </a:prstGeom>
        </p:spPr>
      </p:pic>
      <p:sp>
        <p:nvSpPr>
          <p:cNvPr id="16" name="矩形 29">
            <a:extLst>
              <a:ext uri="{FF2B5EF4-FFF2-40B4-BE49-F238E27FC236}">
                <a16:creationId xmlns:a16="http://schemas.microsoft.com/office/drawing/2014/main" id="{6BBD6980-CE42-4D3A-A4AE-A71F1D1D7E20}"/>
              </a:ext>
            </a:extLst>
          </p:cNvPr>
          <p:cNvSpPr txBox="1"/>
          <p:nvPr/>
        </p:nvSpPr>
        <p:spPr>
          <a:xfrm>
            <a:off x="4832328" y="3833700"/>
            <a:ext cx="2362076" cy="505796"/>
          </a:xfrm>
          <a:prstGeom prst="rect">
            <a:avLst/>
          </a:prstGeom>
          <a:ln w="12700">
            <a:miter lim="400000"/>
          </a:ln>
        </p:spPr>
        <p:txBody>
          <a:bodyPr wrap="square" lIns="28424" tIns="28424" rIns="28424" bIns="28424">
            <a:spAutoFit/>
          </a:bodyPr>
          <a:lstStyle>
            <a:lvl1pPr>
              <a:lnSpc>
                <a:spcPct val="130000"/>
              </a:lnSpc>
              <a:defRPr sz="2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 algn="just" defTabSz="913256">
              <a:lnSpc>
                <a:spcPct val="120000"/>
              </a:lnSpc>
              <a:defRPr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详情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  <p:sp>
        <p:nvSpPr>
          <p:cNvPr id="18" name="矩形 29">
            <a:extLst>
              <a:ext uri="{FF2B5EF4-FFF2-40B4-BE49-F238E27FC236}">
                <a16:creationId xmlns:a16="http://schemas.microsoft.com/office/drawing/2014/main" id="{E70DCE27-6C19-4578-ADF5-6BFF20CA203E}"/>
              </a:ext>
            </a:extLst>
          </p:cNvPr>
          <p:cNvSpPr txBox="1"/>
          <p:nvPr/>
        </p:nvSpPr>
        <p:spPr>
          <a:xfrm>
            <a:off x="8610010" y="3831962"/>
            <a:ext cx="2362076" cy="505796"/>
          </a:xfrm>
          <a:prstGeom prst="rect">
            <a:avLst/>
          </a:prstGeom>
          <a:ln w="12700">
            <a:miter lim="400000"/>
          </a:ln>
        </p:spPr>
        <p:txBody>
          <a:bodyPr wrap="square" lIns="28424" tIns="28424" rIns="28424" bIns="28424">
            <a:spAutoFit/>
          </a:bodyPr>
          <a:lstStyle>
            <a:lvl1pPr>
              <a:lnSpc>
                <a:spcPct val="130000"/>
              </a:lnSpc>
              <a:defRPr sz="2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 algn="just" defTabSz="913256">
              <a:lnSpc>
                <a:spcPct val="120000"/>
              </a:lnSpc>
              <a:defRPr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详情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B06A9BB-B3A7-481C-8341-88A6DD95BF93}"/>
              </a:ext>
            </a:extLst>
          </p:cNvPr>
          <p:cNvSpPr/>
          <p:nvPr/>
        </p:nvSpPr>
        <p:spPr>
          <a:xfrm>
            <a:off x="856889" y="1852753"/>
            <a:ext cx="2939538" cy="3487732"/>
          </a:xfrm>
          <a:prstGeom prst="rect">
            <a:avLst/>
          </a:prstGeom>
          <a:solidFill>
            <a:srgbClr val="D60026"/>
          </a:solidFill>
          <a:ln>
            <a:noFill/>
          </a:ln>
          <a:effectLst>
            <a:outerShdw blurRad="190500" dist="63500" dir="6960000" sx="102000" sy="102000" algn="t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9">
            <a:extLst>
              <a:ext uri="{FF2B5EF4-FFF2-40B4-BE49-F238E27FC236}">
                <a16:creationId xmlns:a16="http://schemas.microsoft.com/office/drawing/2014/main" id="{93BDEF74-79F9-4450-90AB-0D7CBE82A18E}"/>
              </a:ext>
            </a:extLst>
          </p:cNvPr>
          <p:cNvSpPr txBox="1"/>
          <p:nvPr/>
        </p:nvSpPr>
        <p:spPr>
          <a:xfrm>
            <a:off x="1054646" y="3833700"/>
            <a:ext cx="2362076" cy="505796"/>
          </a:xfrm>
          <a:prstGeom prst="rect">
            <a:avLst/>
          </a:prstGeom>
          <a:ln w="12700">
            <a:miter lim="400000"/>
          </a:ln>
        </p:spPr>
        <p:txBody>
          <a:bodyPr wrap="square" lIns="28424" tIns="28424" rIns="28424" bIns="28424">
            <a:spAutoFit/>
          </a:bodyPr>
          <a:lstStyle>
            <a:lvl1pPr>
              <a:lnSpc>
                <a:spcPct val="130000"/>
              </a:lnSpc>
              <a:defRPr sz="20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 algn="just" defTabSz="913256">
              <a:lnSpc>
                <a:spcPct val="120000"/>
              </a:lnSpc>
              <a:defRPr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详情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3BB32F0C-7882-432D-80ED-8BE4F44E7F9B}"/>
              </a:ext>
            </a:extLst>
          </p:cNvPr>
          <p:cNvPicPr>
            <a:picLocks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38"/>
          <a:stretch/>
        </p:blipFill>
        <p:spPr>
          <a:xfrm>
            <a:off x="856889" y="1697663"/>
            <a:ext cx="2941200" cy="2023200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89E80408-FA76-43E6-A161-469ED721FFAC}"/>
              </a:ext>
            </a:extLst>
          </p:cNvPr>
          <p:cNvSpPr txBox="1"/>
          <p:nvPr/>
        </p:nvSpPr>
        <p:spPr bwMode="auto">
          <a:xfrm>
            <a:off x="406574" y="621482"/>
            <a:ext cx="11062648" cy="279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5165" tIns="52583" rIns="105165" bIns="52583" numCol="1" rtlCol="0" anchor="ctr" anchorCtr="0" compatLnSpc="1">
            <a:noAutofit/>
          </a:bodyPr>
          <a:lstStyle>
            <a:lvl1pPr algn="l" defTabSz="1087755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52578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05156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57734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10312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i="1" u="sng" dirty="0">
                <a:solidFill>
                  <a:schemeClr val="tx1">
                    <a:lumMod val="50000"/>
                  </a:schemeClr>
                </a:solidFill>
              </a:rPr>
              <a:t>工作总结</a:t>
            </a:r>
            <a:r>
              <a:rPr lang="en-US" altLang="zh-CN" b="1" i="1" u="sng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zh-CN" altLang="en-US" b="1" i="1" u="sng" dirty="0">
                <a:solidFill>
                  <a:schemeClr val="tx1">
                    <a:lumMod val="50000"/>
                  </a:schemeClr>
                </a:solidFill>
              </a:rPr>
              <a:t>关键业绩描述</a:t>
            </a:r>
            <a:r>
              <a:rPr lang="en-US" altLang="zh-CN" b="1" i="1" u="sng" dirty="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zh-CN" altLang="en-US" b="1" i="1" u="sng" dirty="0">
                <a:solidFill>
                  <a:srgbClr val="00B0F0"/>
                </a:solidFill>
              </a:rPr>
              <a:t>（建议多用图、表等）</a:t>
            </a:r>
            <a:endParaRPr lang="en-US" altLang="zh-CN" b="1" u="sng" dirty="0">
              <a:solidFill>
                <a:srgbClr val="00B0F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9D6ABE4-2DA4-4680-81D6-1C18C635F8FD}"/>
              </a:ext>
            </a:extLst>
          </p:cNvPr>
          <p:cNvSpPr/>
          <p:nvPr/>
        </p:nvSpPr>
        <p:spPr>
          <a:xfrm>
            <a:off x="975139" y="4348071"/>
            <a:ext cx="3240360" cy="57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1100510-3754-4CDF-B5F5-C9CC3DF081F4}"/>
              </a:ext>
            </a:extLst>
          </p:cNvPr>
          <p:cNvSpPr/>
          <p:nvPr/>
        </p:nvSpPr>
        <p:spPr>
          <a:xfrm>
            <a:off x="4752821" y="4387807"/>
            <a:ext cx="3240360" cy="57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9765454-EDE2-4948-AC82-698DD83039A3}"/>
              </a:ext>
            </a:extLst>
          </p:cNvPr>
          <p:cNvSpPr/>
          <p:nvPr/>
        </p:nvSpPr>
        <p:spPr>
          <a:xfrm>
            <a:off x="8543478" y="4378426"/>
            <a:ext cx="3240360" cy="57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  <a:endParaRPr lang="en-US" altLang="zh-CN" sz="1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Source Han Sans SC"/>
            </a:endParaRPr>
          </a:p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</a:t>
            </a:r>
          </a:p>
        </p:txBody>
      </p:sp>
    </p:spTree>
    <p:extLst>
      <p:ext uri="{BB962C8B-B14F-4D97-AF65-F5344CB8AC3E}">
        <p14:creationId xmlns:p14="http://schemas.microsoft.com/office/powerpoint/2010/main" val="151514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图表 13"/>
          <p:cNvGraphicFramePr/>
          <p:nvPr/>
        </p:nvGraphicFramePr>
        <p:xfrm>
          <a:off x="6387405" y="1869719"/>
          <a:ext cx="4748361" cy="3537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矩形 3"/>
          <p:cNvSpPr/>
          <p:nvPr/>
        </p:nvSpPr>
        <p:spPr>
          <a:xfrm>
            <a:off x="2251004" y="1469610"/>
            <a:ext cx="1082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详情</a:t>
            </a:r>
            <a:r>
              <a:rPr lang="en-US" altLang="zh-CN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99811" y="1469609"/>
            <a:ext cx="1082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详情</a:t>
            </a:r>
            <a:r>
              <a:rPr lang="en-US" altLang="zh-CN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" name="图表 37"/>
          <p:cNvGraphicFramePr>
            <a:graphicFrameLocks/>
          </p:cNvGraphicFramePr>
          <p:nvPr/>
        </p:nvGraphicFramePr>
        <p:xfrm>
          <a:off x="694607" y="1741673"/>
          <a:ext cx="4836342" cy="3848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标题 1">
            <a:extLst>
              <a:ext uri="{FF2B5EF4-FFF2-40B4-BE49-F238E27FC236}">
                <a16:creationId xmlns:a16="http://schemas.microsoft.com/office/drawing/2014/main" id="{C5A1BB7F-DD59-4EBA-8B3D-01806245984B}"/>
              </a:ext>
            </a:extLst>
          </p:cNvPr>
          <p:cNvSpPr txBox="1"/>
          <p:nvPr/>
        </p:nvSpPr>
        <p:spPr bwMode="auto">
          <a:xfrm>
            <a:off x="406574" y="621482"/>
            <a:ext cx="11062648" cy="279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5165" tIns="52583" rIns="105165" bIns="52583" numCol="1" rtlCol="0" anchor="ctr" anchorCtr="0" compatLnSpc="1">
            <a:noAutofit/>
          </a:bodyPr>
          <a:lstStyle>
            <a:lvl1pPr algn="l" defTabSz="1087755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52578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05156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57734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10312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i="1" u="sng" dirty="0">
                <a:solidFill>
                  <a:schemeClr val="tx1">
                    <a:lumMod val="50000"/>
                  </a:schemeClr>
                </a:solidFill>
              </a:rPr>
              <a:t>工作总结</a:t>
            </a:r>
            <a:r>
              <a:rPr lang="en-US" altLang="zh-CN" b="1" i="1" u="sng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zh-CN" altLang="en-US" b="1" i="1" u="sng" dirty="0">
                <a:solidFill>
                  <a:schemeClr val="tx1">
                    <a:lumMod val="50000"/>
                  </a:schemeClr>
                </a:solidFill>
              </a:rPr>
              <a:t>关键业绩描述</a:t>
            </a:r>
            <a:r>
              <a:rPr lang="en-US" altLang="zh-CN" b="1" i="1" u="sng" dirty="0">
                <a:solidFill>
                  <a:schemeClr val="tx1">
                    <a:lumMod val="50000"/>
                  </a:schemeClr>
                </a:solidFill>
              </a:rPr>
              <a:t>3</a:t>
            </a:r>
            <a:r>
              <a:rPr lang="zh-CN" altLang="en-US" b="1" i="1" u="sng" dirty="0">
                <a:solidFill>
                  <a:srgbClr val="00B0F0"/>
                </a:solidFill>
              </a:rPr>
              <a:t>（建议多用图、表等）</a:t>
            </a:r>
            <a:endParaRPr lang="en-US" altLang="zh-CN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69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13">
            <a:extLst>
              <a:ext uri="{FF2B5EF4-FFF2-40B4-BE49-F238E27FC236}">
                <a16:creationId xmlns:a16="http://schemas.microsoft.com/office/drawing/2014/main" id="{62A3692A-4EB9-4D02-9025-5A110E70C2B0}"/>
              </a:ext>
            </a:extLst>
          </p:cNvPr>
          <p:cNvSpPr/>
          <p:nvPr/>
        </p:nvSpPr>
        <p:spPr>
          <a:xfrm>
            <a:off x="622060" y="2753516"/>
            <a:ext cx="729837" cy="704483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2099" dirty="0"/>
          </a:p>
        </p:txBody>
      </p:sp>
      <p:sp>
        <p:nvSpPr>
          <p:cNvPr id="5" name="圆角矩形 4"/>
          <p:cNvSpPr/>
          <p:nvPr/>
        </p:nvSpPr>
        <p:spPr>
          <a:xfrm>
            <a:off x="1819351" y="1684267"/>
            <a:ext cx="3563521" cy="2589638"/>
          </a:xfrm>
          <a:prstGeom prst="roundRect">
            <a:avLst>
              <a:gd name="adj" fmla="val 5714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sz="32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一 工作总结</a:t>
            </a:r>
            <a:endParaRPr lang="en-US" altLang="zh-CN" sz="3200" dirty="0">
              <a:ln w="12700">
                <a:noFill/>
                <a:prstDash val="solid"/>
              </a:ln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zh-CN" altLang="en-US" sz="3200" dirty="0">
                <a:ln w="12700">
                  <a:noFill/>
                  <a:prstDash val="solid"/>
                </a:ln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二 收获与不足</a:t>
            </a:r>
            <a:endParaRPr lang="en-US" altLang="zh-CN" sz="3200" dirty="0">
              <a:ln w="12700">
                <a:noFill/>
                <a:prstDash val="solid"/>
              </a:ln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zh-CN" altLang="en-US" sz="3200" dirty="0">
                <a:ln w="12700">
                  <a:noFill/>
                  <a:prstDash val="solid"/>
                </a:ln>
                <a:solidFill>
                  <a:srgbClr val="2626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三 改进与规划</a:t>
            </a:r>
            <a:endParaRPr lang="en-US" altLang="zh-CN" sz="1600" dirty="0">
              <a:solidFill>
                <a:srgbClr val="00B0F0"/>
              </a:solidFill>
              <a:latin typeface="Arial" pitchFamily="34" charset="0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3" name="标题 1"/>
          <p:cNvSpPr txBox="1"/>
          <p:nvPr/>
        </p:nvSpPr>
        <p:spPr bwMode="auto">
          <a:xfrm>
            <a:off x="419958" y="477466"/>
            <a:ext cx="11062648" cy="279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5165" tIns="52583" rIns="105165" bIns="52583" numCol="1" rtlCol="0" anchor="ctr" anchorCtr="0" compatLnSpc="1">
            <a:noAutofit/>
          </a:bodyPr>
          <a:lstStyle>
            <a:lvl1pPr algn="l" defTabSz="1087755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52578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05156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57734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10312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i="1" u="sng" dirty="0">
                <a:solidFill>
                  <a:schemeClr val="tx1">
                    <a:lumMod val="50000"/>
                  </a:schemeClr>
                </a:solidFill>
              </a:rPr>
              <a:t>目录纲要</a:t>
            </a:r>
            <a:endParaRPr lang="en-US" altLang="zh-CN" sz="1600" b="1" u="sn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FD488372-82DF-49D4-B285-75F3FBA017C8}"/>
              </a:ext>
            </a:extLst>
          </p:cNvPr>
          <p:cNvSpPr/>
          <p:nvPr/>
        </p:nvSpPr>
        <p:spPr>
          <a:xfrm>
            <a:off x="11459926" y="1655971"/>
            <a:ext cx="738217" cy="2792547"/>
          </a:xfrm>
          <a:prstGeom prst="rect">
            <a:avLst/>
          </a:prstGeom>
          <a:solidFill>
            <a:srgbClr val="BF2E23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2099" dirty="0"/>
          </a:p>
        </p:txBody>
      </p:sp>
      <p:sp>
        <p:nvSpPr>
          <p:cNvPr id="8" name="Oval 13">
            <a:extLst>
              <a:ext uri="{FF2B5EF4-FFF2-40B4-BE49-F238E27FC236}">
                <a16:creationId xmlns:a16="http://schemas.microsoft.com/office/drawing/2014/main" id="{2D810CE7-0626-4B16-B8C4-49EEBEE556A1}"/>
              </a:ext>
            </a:extLst>
          </p:cNvPr>
          <p:cNvSpPr/>
          <p:nvPr/>
        </p:nvSpPr>
        <p:spPr>
          <a:xfrm>
            <a:off x="625106" y="1917626"/>
            <a:ext cx="729837" cy="704483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2099" dirty="0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B0EF986-DDF0-407F-8834-A07CC4B458C2}"/>
              </a:ext>
            </a:extLst>
          </p:cNvPr>
          <p:cNvSpPr>
            <a:spLocks noEditPoints="1"/>
          </p:cNvSpPr>
          <p:nvPr/>
        </p:nvSpPr>
        <p:spPr>
          <a:xfrm>
            <a:off x="766614" y="1989634"/>
            <a:ext cx="455375" cy="518842"/>
          </a:xfrm>
          <a:custGeom>
            <a:avLst/>
            <a:gdLst/>
            <a:ahLst/>
            <a:cxnLst>
              <a:cxn ang="0">
                <a:pos x="290395" y="64633"/>
              </a:cxn>
              <a:cxn ang="0">
                <a:pos x="225608" y="130035"/>
              </a:cxn>
              <a:cxn ang="0">
                <a:pos x="161584" y="130035"/>
              </a:cxn>
              <a:cxn ang="0">
                <a:pos x="96798" y="64633"/>
              </a:cxn>
              <a:cxn ang="0">
                <a:pos x="161584" y="0"/>
              </a:cxn>
              <a:cxn ang="0">
                <a:pos x="225608" y="0"/>
              </a:cxn>
              <a:cxn ang="0">
                <a:pos x="290395" y="64633"/>
              </a:cxn>
              <a:cxn ang="0">
                <a:pos x="320882" y="64633"/>
              </a:cxn>
              <a:cxn ang="0">
                <a:pos x="322407" y="79252"/>
              </a:cxn>
              <a:cxn ang="0">
                <a:pos x="241614" y="160813"/>
              </a:cxn>
              <a:cxn ang="0">
                <a:pos x="145578" y="160813"/>
              </a:cxn>
              <a:cxn ang="0">
                <a:pos x="64786" y="79252"/>
              </a:cxn>
              <a:cxn ang="0">
                <a:pos x="66311" y="64633"/>
              </a:cxn>
              <a:cxn ang="0">
                <a:pos x="0" y="144655"/>
              </a:cxn>
              <a:cxn ang="0">
                <a:pos x="0" y="437811"/>
              </a:cxn>
              <a:cxn ang="0">
                <a:pos x="80792" y="518602"/>
              </a:cxn>
              <a:cxn ang="0">
                <a:pos x="294968" y="518602"/>
              </a:cxn>
              <a:cxn ang="0">
                <a:pos x="207316" y="384720"/>
              </a:cxn>
              <a:cxn ang="0">
                <a:pos x="351370" y="239296"/>
              </a:cxn>
              <a:cxn ang="0">
                <a:pos x="387193" y="243912"/>
              </a:cxn>
              <a:cxn ang="0">
                <a:pos x="387193" y="144655"/>
              </a:cxn>
              <a:cxn ang="0">
                <a:pos x="320882" y="64633"/>
              </a:cxn>
              <a:cxn ang="0">
                <a:pos x="181401" y="324703"/>
              </a:cxn>
              <a:cxn ang="0">
                <a:pos x="181401" y="324703"/>
              </a:cxn>
              <a:cxn ang="0">
                <a:pos x="80792" y="324703"/>
              </a:cxn>
              <a:cxn ang="0">
                <a:pos x="64786" y="308545"/>
              </a:cxn>
              <a:cxn ang="0">
                <a:pos x="80792" y="292387"/>
              </a:cxn>
              <a:cxn ang="0">
                <a:pos x="181401" y="292387"/>
              </a:cxn>
              <a:cxn ang="0">
                <a:pos x="197407" y="308545"/>
              </a:cxn>
              <a:cxn ang="0">
                <a:pos x="181401" y="324703"/>
              </a:cxn>
              <a:cxn ang="0">
                <a:pos x="213413" y="260070"/>
              </a:cxn>
              <a:cxn ang="0">
                <a:pos x="213413" y="260070"/>
              </a:cxn>
              <a:cxn ang="0">
                <a:pos x="80792" y="260070"/>
              </a:cxn>
              <a:cxn ang="0">
                <a:pos x="64786" y="243912"/>
              </a:cxn>
              <a:cxn ang="0">
                <a:pos x="80792" y="227754"/>
              </a:cxn>
              <a:cxn ang="0">
                <a:pos x="213413" y="227754"/>
              </a:cxn>
              <a:cxn ang="0">
                <a:pos x="230182" y="243912"/>
              </a:cxn>
              <a:cxn ang="0">
                <a:pos x="213413" y="260070"/>
              </a:cxn>
              <a:cxn ang="0">
                <a:pos x="378047" y="283923"/>
              </a:cxn>
              <a:cxn ang="0">
                <a:pos x="352894" y="280845"/>
              </a:cxn>
              <a:cxn ang="0">
                <a:pos x="249999" y="384720"/>
              </a:cxn>
              <a:cxn ang="0">
                <a:pos x="330791" y="486286"/>
              </a:cxn>
              <a:cxn ang="0">
                <a:pos x="352894" y="488594"/>
              </a:cxn>
              <a:cxn ang="0">
                <a:pos x="455790" y="384720"/>
              </a:cxn>
              <a:cxn ang="0">
                <a:pos x="378047" y="283923"/>
              </a:cxn>
              <a:cxn ang="0">
                <a:pos x="410821" y="370100"/>
              </a:cxn>
              <a:cxn ang="0">
                <a:pos x="410821" y="370100"/>
              </a:cxn>
              <a:cxn ang="0">
                <a:pos x="378047" y="402417"/>
              </a:cxn>
              <a:cxn ang="0">
                <a:pos x="352894" y="428578"/>
              </a:cxn>
              <a:cxn ang="0">
                <a:pos x="323931" y="428578"/>
              </a:cxn>
              <a:cxn ang="0">
                <a:pos x="294206" y="399339"/>
              </a:cxn>
              <a:cxn ang="0">
                <a:pos x="294206" y="370100"/>
              </a:cxn>
              <a:cxn ang="0">
                <a:pos x="323931" y="370100"/>
              </a:cxn>
              <a:cxn ang="0">
                <a:pos x="338413" y="384720"/>
              </a:cxn>
              <a:cxn ang="0">
                <a:pos x="378047" y="343939"/>
              </a:cxn>
              <a:cxn ang="0">
                <a:pos x="381858" y="340862"/>
              </a:cxn>
              <a:cxn ang="0">
                <a:pos x="410821" y="340862"/>
              </a:cxn>
              <a:cxn ang="0">
                <a:pos x="410821" y="370100"/>
              </a:cxn>
            </a:cxnLst>
            <a:rect l="0" t="0" r="0" b="0"/>
            <a:pathLst>
              <a:path w="598" h="674">
                <a:moveTo>
                  <a:pt x="381" y="84"/>
                </a:moveTo>
                <a:cubicBezTo>
                  <a:pt x="381" y="131"/>
                  <a:pt x="343" y="169"/>
                  <a:pt x="296" y="169"/>
                </a:cubicBezTo>
                <a:lnTo>
                  <a:pt x="212" y="169"/>
                </a:lnTo>
                <a:cubicBezTo>
                  <a:pt x="165" y="169"/>
                  <a:pt x="127" y="131"/>
                  <a:pt x="127" y="84"/>
                </a:cubicBezTo>
                <a:cubicBezTo>
                  <a:pt x="127" y="37"/>
                  <a:pt x="165" y="0"/>
                  <a:pt x="212" y="0"/>
                </a:cubicBezTo>
                <a:lnTo>
                  <a:pt x="296" y="0"/>
                </a:lnTo>
                <a:cubicBezTo>
                  <a:pt x="343" y="0"/>
                  <a:pt x="381" y="37"/>
                  <a:pt x="381" y="84"/>
                </a:cubicBezTo>
                <a:close/>
                <a:moveTo>
                  <a:pt x="421" y="84"/>
                </a:moveTo>
                <a:cubicBezTo>
                  <a:pt x="422" y="90"/>
                  <a:pt x="423" y="97"/>
                  <a:pt x="423" y="103"/>
                </a:cubicBezTo>
                <a:cubicBezTo>
                  <a:pt x="423" y="162"/>
                  <a:pt x="376" y="209"/>
                  <a:pt x="317" y="209"/>
                </a:cubicBezTo>
                <a:lnTo>
                  <a:pt x="191" y="209"/>
                </a:lnTo>
                <a:cubicBezTo>
                  <a:pt x="132" y="209"/>
                  <a:pt x="85" y="162"/>
                  <a:pt x="85" y="103"/>
                </a:cubicBezTo>
                <a:cubicBezTo>
                  <a:pt x="85" y="97"/>
                  <a:pt x="85" y="90"/>
                  <a:pt x="87" y="84"/>
                </a:cubicBezTo>
                <a:cubicBezTo>
                  <a:pt x="37" y="93"/>
                  <a:pt x="0" y="136"/>
                  <a:pt x="0" y="188"/>
                </a:cubicBezTo>
                <a:lnTo>
                  <a:pt x="0" y="569"/>
                </a:lnTo>
                <a:cubicBezTo>
                  <a:pt x="0" y="627"/>
                  <a:pt x="47" y="674"/>
                  <a:pt x="106" y="674"/>
                </a:cubicBezTo>
                <a:lnTo>
                  <a:pt x="387" y="674"/>
                </a:lnTo>
                <a:cubicBezTo>
                  <a:pt x="320" y="646"/>
                  <a:pt x="272" y="579"/>
                  <a:pt x="272" y="500"/>
                </a:cubicBezTo>
                <a:cubicBezTo>
                  <a:pt x="272" y="396"/>
                  <a:pt x="357" y="311"/>
                  <a:pt x="461" y="311"/>
                </a:cubicBezTo>
                <a:cubicBezTo>
                  <a:pt x="477" y="311"/>
                  <a:pt x="493" y="313"/>
                  <a:pt x="508" y="317"/>
                </a:cubicBezTo>
                <a:lnTo>
                  <a:pt x="508" y="188"/>
                </a:lnTo>
                <a:cubicBezTo>
                  <a:pt x="508" y="136"/>
                  <a:pt x="470" y="93"/>
                  <a:pt x="421" y="84"/>
                </a:cubicBezTo>
                <a:close/>
                <a:moveTo>
                  <a:pt x="238" y="422"/>
                </a:moveTo>
                <a:lnTo>
                  <a:pt x="238" y="422"/>
                </a:lnTo>
                <a:lnTo>
                  <a:pt x="106" y="422"/>
                </a:lnTo>
                <a:cubicBezTo>
                  <a:pt x="94" y="422"/>
                  <a:pt x="85" y="413"/>
                  <a:pt x="85" y="401"/>
                </a:cubicBezTo>
                <a:cubicBezTo>
                  <a:pt x="85" y="390"/>
                  <a:pt x="94" y="380"/>
                  <a:pt x="106" y="380"/>
                </a:cubicBezTo>
                <a:lnTo>
                  <a:pt x="238" y="380"/>
                </a:lnTo>
                <a:cubicBezTo>
                  <a:pt x="250" y="380"/>
                  <a:pt x="259" y="390"/>
                  <a:pt x="259" y="401"/>
                </a:cubicBezTo>
                <a:cubicBezTo>
                  <a:pt x="259" y="413"/>
                  <a:pt x="250" y="422"/>
                  <a:pt x="238" y="422"/>
                </a:cubicBezTo>
                <a:close/>
                <a:moveTo>
                  <a:pt x="280" y="338"/>
                </a:moveTo>
                <a:lnTo>
                  <a:pt x="280" y="338"/>
                </a:lnTo>
                <a:lnTo>
                  <a:pt x="106" y="338"/>
                </a:lnTo>
                <a:cubicBezTo>
                  <a:pt x="94" y="338"/>
                  <a:pt x="85" y="328"/>
                  <a:pt x="85" y="317"/>
                </a:cubicBezTo>
                <a:cubicBezTo>
                  <a:pt x="85" y="305"/>
                  <a:pt x="94" y="296"/>
                  <a:pt x="106" y="296"/>
                </a:cubicBezTo>
                <a:lnTo>
                  <a:pt x="280" y="296"/>
                </a:lnTo>
                <a:cubicBezTo>
                  <a:pt x="292" y="296"/>
                  <a:pt x="302" y="305"/>
                  <a:pt x="302" y="317"/>
                </a:cubicBezTo>
                <a:cubicBezTo>
                  <a:pt x="302" y="328"/>
                  <a:pt x="292" y="338"/>
                  <a:pt x="280" y="338"/>
                </a:cubicBezTo>
                <a:close/>
                <a:moveTo>
                  <a:pt x="496" y="369"/>
                </a:moveTo>
                <a:cubicBezTo>
                  <a:pt x="486" y="367"/>
                  <a:pt x="474" y="365"/>
                  <a:pt x="463" y="365"/>
                </a:cubicBezTo>
                <a:cubicBezTo>
                  <a:pt x="388" y="365"/>
                  <a:pt x="328" y="425"/>
                  <a:pt x="328" y="500"/>
                </a:cubicBezTo>
                <a:cubicBezTo>
                  <a:pt x="328" y="565"/>
                  <a:pt x="374" y="619"/>
                  <a:pt x="434" y="632"/>
                </a:cubicBezTo>
                <a:cubicBezTo>
                  <a:pt x="443" y="634"/>
                  <a:pt x="453" y="635"/>
                  <a:pt x="463" y="635"/>
                </a:cubicBezTo>
                <a:cubicBezTo>
                  <a:pt x="537" y="635"/>
                  <a:pt x="598" y="574"/>
                  <a:pt x="598" y="500"/>
                </a:cubicBezTo>
                <a:cubicBezTo>
                  <a:pt x="598" y="437"/>
                  <a:pt x="555" y="384"/>
                  <a:pt x="496" y="369"/>
                </a:cubicBezTo>
                <a:close/>
                <a:moveTo>
                  <a:pt x="539" y="481"/>
                </a:moveTo>
                <a:lnTo>
                  <a:pt x="539" y="481"/>
                </a:lnTo>
                <a:lnTo>
                  <a:pt x="496" y="523"/>
                </a:lnTo>
                <a:lnTo>
                  <a:pt x="463" y="557"/>
                </a:lnTo>
                <a:cubicBezTo>
                  <a:pt x="452" y="568"/>
                  <a:pt x="435" y="568"/>
                  <a:pt x="425" y="557"/>
                </a:cubicBezTo>
                <a:lnTo>
                  <a:pt x="386" y="519"/>
                </a:lnTo>
                <a:cubicBezTo>
                  <a:pt x="376" y="508"/>
                  <a:pt x="376" y="491"/>
                  <a:pt x="386" y="481"/>
                </a:cubicBezTo>
                <a:cubicBezTo>
                  <a:pt x="397" y="470"/>
                  <a:pt x="414" y="470"/>
                  <a:pt x="425" y="481"/>
                </a:cubicBezTo>
                <a:lnTo>
                  <a:pt x="444" y="500"/>
                </a:lnTo>
                <a:lnTo>
                  <a:pt x="496" y="447"/>
                </a:lnTo>
                <a:lnTo>
                  <a:pt x="501" y="443"/>
                </a:lnTo>
                <a:cubicBezTo>
                  <a:pt x="511" y="432"/>
                  <a:pt x="528" y="432"/>
                  <a:pt x="539" y="443"/>
                </a:cubicBezTo>
                <a:cubicBezTo>
                  <a:pt x="549" y="453"/>
                  <a:pt x="549" y="470"/>
                  <a:pt x="539" y="481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2099"/>
          </a:p>
        </p:txBody>
      </p:sp>
      <p:sp>
        <p:nvSpPr>
          <p:cNvPr id="13" name="Freeform 17">
            <a:extLst>
              <a:ext uri="{FF2B5EF4-FFF2-40B4-BE49-F238E27FC236}">
                <a16:creationId xmlns:a16="http://schemas.microsoft.com/office/drawing/2014/main" id="{4A414502-CA70-4A52-B054-C654E8AAAFDF}"/>
              </a:ext>
            </a:extLst>
          </p:cNvPr>
          <p:cNvSpPr>
            <a:spLocks noEditPoints="1"/>
          </p:cNvSpPr>
          <p:nvPr/>
        </p:nvSpPr>
        <p:spPr>
          <a:xfrm>
            <a:off x="4620314" y="4889484"/>
            <a:ext cx="487109" cy="523602"/>
          </a:xfrm>
          <a:custGeom>
            <a:avLst/>
            <a:gdLst/>
            <a:ahLst/>
            <a:cxnLst>
              <a:cxn ang="0">
                <a:pos x="146629" y="80587"/>
              </a:cxn>
              <a:cxn ang="0">
                <a:pos x="319224" y="58330"/>
              </a:cxn>
              <a:cxn ang="0">
                <a:pos x="257365" y="36072"/>
              </a:cxn>
              <a:cxn ang="0">
                <a:pos x="186342" y="36072"/>
              </a:cxn>
              <a:cxn ang="0">
                <a:pos x="124482" y="58330"/>
              </a:cxn>
              <a:cxn ang="0">
                <a:pos x="401703" y="453591"/>
              </a:cxn>
              <a:cxn ang="0">
                <a:pos x="407813" y="437473"/>
              </a:cxn>
              <a:cxn ang="0">
                <a:pos x="380320" y="340001"/>
              </a:cxn>
              <a:cxn ang="0">
                <a:pos x="361991" y="340001"/>
              </a:cxn>
              <a:cxn ang="0">
                <a:pos x="361991" y="415216"/>
              </a:cxn>
              <a:cxn ang="0">
                <a:pos x="362755" y="416751"/>
              </a:cxn>
              <a:cxn ang="0">
                <a:pos x="363519" y="418286"/>
              </a:cxn>
              <a:cxn ang="0">
                <a:pos x="364282" y="419821"/>
              </a:cxn>
              <a:cxn ang="0">
                <a:pos x="465090" y="345374"/>
              </a:cxn>
              <a:cxn ang="0">
                <a:pos x="371156" y="295486"/>
              </a:cxn>
              <a:cxn ang="0">
                <a:pos x="349772" y="521131"/>
              </a:cxn>
              <a:cxn ang="0">
                <a:pos x="482655" y="431333"/>
              </a:cxn>
              <a:cxn ang="0">
                <a:pos x="465090" y="427496"/>
              </a:cxn>
              <a:cxn ang="0">
                <a:pos x="371156" y="505781"/>
              </a:cxn>
              <a:cxn ang="0">
                <a:pos x="277221" y="391424"/>
              </a:cxn>
              <a:cxn ang="0">
                <a:pos x="388721" y="315441"/>
              </a:cxn>
              <a:cxn ang="0">
                <a:pos x="465090" y="427496"/>
              </a:cxn>
              <a:cxn ang="0">
                <a:pos x="163431" y="426728"/>
              </a:cxn>
              <a:cxn ang="0">
                <a:pos x="278749" y="311604"/>
              </a:cxn>
              <a:cxn ang="0">
                <a:pos x="303187" y="293184"/>
              </a:cxn>
              <a:cxn ang="0">
                <a:pos x="421560" y="177292"/>
              </a:cxn>
              <a:cxn ang="0">
                <a:pos x="426142" y="287044"/>
              </a:cxn>
              <a:cxn ang="0">
                <a:pos x="444470" y="293184"/>
              </a:cxn>
              <a:cxn ang="0">
                <a:pos x="444470" y="120497"/>
              </a:cxn>
              <a:cxn ang="0">
                <a:pos x="22911" y="97472"/>
              </a:cxn>
              <a:cxn ang="0">
                <a:pos x="0" y="182664"/>
              </a:cxn>
              <a:cxn ang="0">
                <a:pos x="0" y="311604"/>
              </a:cxn>
              <a:cxn ang="0">
                <a:pos x="0" y="435171"/>
              </a:cxn>
              <a:cxn ang="0">
                <a:pos x="245910" y="458963"/>
              </a:cxn>
              <a:cxn ang="0">
                <a:pos x="18329" y="182664"/>
              </a:cxn>
              <a:cxn ang="0">
                <a:pos x="22911" y="177292"/>
              </a:cxn>
              <a:cxn ang="0">
                <a:pos x="145102" y="293184"/>
              </a:cxn>
              <a:cxn ang="0">
                <a:pos x="18329" y="182664"/>
              </a:cxn>
              <a:cxn ang="0">
                <a:pos x="145102" y="311604"/>
              </a:cxn>
              <a:cxn ang="0">
                <a:pos x="22911" y="426728"/>
              </a:cxn>
              <a:cxn ang="0">
                <a:pos x="18329" y="311604"/>
              </a:cxn>
              <a:cxn ang="0">
                <a:pos x="163431" y="293184"/>
              </a:cxn>
              <a:cxn ang="0">
                <a:pos x="163431" y="177292"/>
              </a:cxn>
              <a:cxn ang="0">
                <a:pos x="284858" y="293184"/>
              </a:cxn>
              <a:cxn ang="0">
                <a:pos x="294023" y="120497"/>
              </a:cxn>
              <a:cxn ang="0">
                <a:pos x="309296" y="136614"/>
              </a:cxn>
              <a:cxn ang="0">
                <a:pos x="277985" y="136614"/>
              </a:cxn>
              <a:cxn ang="0">
                <a:pos x="154266" y="120497"/>
              </a:cxn>
              <a:cxn ang="0">
                <a:pos x="170304" y="136614"/>
              </a:cxn>
              <a:cxn ang="0">
                <a:pos x="138229" y="136614"/>
              </a:cxn>
            </a:cxnLst>
            <a:rect l="0" t="0" r="0" b="0"/>
            <a:pathLst>
              <a:path w="639" h="682">
                <a:moveTo>
                  <a:pt x="163" y="76"/>
                </a:moveTo>
                <a:cubicBezTo>
                  <a:pt x="163" y="92"/>
                  <a:pt x="176" y="105"/>
                  <a:pt x="192" y="105"/>
                </a:cubicBezTo>
                <a:lnTo>
                  <a:pt x="390" y="105"/>
                </a:lnTo>
                <a:cubicBezTo>
                  <a:pt x="405" y="105"/>
                  <a:pt x="418" y="92"/>
                  <a:pt x="418" y="76"/>
                </a:cubicBezTo>
                <a:cubicBezTo>
                  <a:pt x="418" y="60"/>
                  <a:pt x="405" y="47"/>
                  <a:pt x="390" y="47"/>
                </a:cubicBezTo>
                <a:lnTo>
                  <a:pt x="337" y="47"/>
                </a:lnTo>
                <a:cubicBezTo>
                  <a:pt x="337" y="21"/>
                  <a:pt x="317" y="0"/>
                  <a:pt x="291" y="0"/>
                </a:cubicBezTo>
                <a:cubicBezTo>
                  <a:pt x="265" y="0"/>
                  <a:pt x="244" y="21"/>
                  <a:pt x="244" y="47"/>
                </a:cubicBezTo>
                <a:lnTo>
                  <a:pt x="192" y="47"/>
                </a:lnTo>
                <a:cubicBezTo>
                  <a:pt x="176" y="47"/>
                  <a:pt x="163" y="60"/>
                  <a:pt x="163" y="76"/>
                </a:cubicBezTo>
                <a:close/>
                <a:moveTo>
                  <a:pt x="518" y="587"/>
                </a:moveTo>
                <a:cubicBezTo>
                  <a:pt x="520" y="590"/>
                  <a:pt x="523" y="591"/>
                  <a:pt x="526" y="591"/>
                </a:cubicBezTo>
                <a:cubicBezTo>
                  <a:pt x="529" y="591"/>
                  <a:pt x="532" y="590"/>
                  <a:pt x="534" y="587"/>
                </a:cubicBezTo>
                <a:cubicBezTo>
                  <a:pt x="539" y="583"/>
                  <a:pt x="539" y="575"/>
                  <a:pt x="534" y="570"/>
                </a:cubicBezTo>
                <a:lnTo>
                  <a:pt x="498" y="534"/>
                </a:lnTo>
                <a:lnTo>
                  <a:pt x="498" y="443"/>
                </a:lnTo>
                <a:cubicBezTo>
                  <a:pt x="498" y="436"/>
                  <a:pt x="492" y="431"/>
                  <a:pt x="486" y="431"/>
                </a:cubicBezTo>
                <a:cubicBezTo>
                  <a:pt x="479" y="431"/>
                  <a:pt x="474" y="436"/>
                  <a:pt x="474" y="443"/>
                </a:cubicBezTo>
                <a:lnTo>
                  <a:pt x="474" y="539"/>
                </a:lnTo>
                <a:cubicBezTo>
                  <a:pt x="474" y="540"/>
                  <a:pt x="474" y="540"/>
                  <a:pt x="474" y="541"/>
                </a:cubicBezTo>
                <a:cubicBezTo>
                  <a:pt x="474" y="541"/>
                  <a:pt x="474" y="542"/>
                  <a:pt x="475" y="542"/>
                </a:cubicBezTo>
                <a:cubicBezTo>
                  <a:pt x="475" y="543"/>
                  <a:pt x="475" y="543"/>
                  <a:pt x="475" y="543"/>
                </a:cubicBezTo>
                <a:cubicBezTo>
                  <a:pt x="475" y="544"/>
                  <a:pt x="475" y="544"/>
                  <a:pt x="475" y="544"/>
                </a:cubicBezTo>
                <a:cubicBezTo>
                  <a:pt x="476" y="545"/>
                  <a:pt x="476" y="545"/>
                  <a:pt x="476" y="545"/>
                </a:cubicBezTo>
                <a:cubicBezTo>
                  <a:pt x="476" y="546"/>
                  <a:pt x="477" y="547"/>
                  <a:pt x="477" y="547"/>
                </a:cubicBezTo>
                <a:cubicBezTo>
                  <a:pt x="477" y="547"/>
                  <a:pt x="477" y="547"/>
                  <a:pt x="477" y="547"/>
                </a:cubicBezTo>
                <a:lnTo>
                  <a:pt x="518" y="587"/>
                </a:lnTo>
                <a:close/>
                <a:moveTo>
                  <a:pt x="609" y="450"/>
                </a:moveTo>
                <a:cubicBezTo>
                  <a:pt x="586" y="418"/>
                  <a:pt x="553" y="395"/>
                  <a:pt x="514" y="388"/>
                </a:cubicBezTo>
                <a:cubicBezTo>
                  <a:pt x="505" y="386"/>
                  <a:pt x="495" y="385"/>
                  <a:pt x="486" y="385"/>
                </a:cubicBezTo>
                <a:cubicBezTo>
                  <a:pt x="415" y="385"/>
                  <a:pt x="354" y="436"/>
                  <a:pt x="340" y="506"/>
                </a:cubicBezTo>
                <a:cubicBezTo>
                  <a:pt x="325" y="586"/>
                  <a:pt x="378" y="664"/>
                  <a:pt x="458" y="679"/>
                </a:cubicBezTo>
                <a:cubicBezTo>
                  <a:pt x="467" y="681"/>
                  <a:pt x="477" y="682"/>
                  <a:pt x="486" y="682"/>
                </a:cubicBezTo>
                <a:cubicBezTo>
                  <a:pt x="557" y="682"/>
                  <a:pt x="618" y="631"/>
                  <a:pt x="632" y="562"/>
                </a:cubicBezTo>
                <a:cubicBezTo>
                  <a:pt x="639" y="523"/>
                  <a:pt x="631" y="483"/>
                  <a:pt x="609" y="450"/>
                </a:cubicBezTo>
                <a:close/>
                <a:moveTo>
                  <a:pt x="609" y="557"/>
                </a:moveTo>
                <a:lnTo>
                  <a:pt x="609" y="557"/>
                </a:lnTo>
                <a:cubicBezTo>
                  <a:pt x="598" y="616"/>
                  <a:pt x="546" y="659"/>
                  <a:pt x="486" y="659"/>
                </a:cubicBezTo>
                <a:cubicBezTo>
                  <a:pt x="478" y="659"/>
                  <a:pt x="470" y="658"/>
                  <a:pt x="462" y="657"/>
                </a:cubicBezTo>
                <a:cubicBezTo>
                  <a:pt x="394" y="644"/>
                  <a:pt x="350" y="578"/>
                  <a:pt x="363" y="510"/>
                </a:cubicBezTo>
                <a:cubicBezTo>
                  <a:pt x="374" y="451"/>
                  <a:pt x="426" y="408"/>
                  <a:pt x="486" y="408"/>
                </a:cubicBezTo>
                <a:cubicBezTo>
                  <a:pt x="494" y="408"/>
                  <a:pt x="502" y="409"/>
                  <a:pt x="509" y="411"/>
                </a:cubicBezTo>
                <a:cubicBezTo>
                  <a:pt x="542" y="417"/>
                  <a:pt x="571" y="436"/>
                  <a:pt x="590" y="463"/>
                </a:cubicBezTo>
                <a:cubicBezTo>
                  <a:pt x="608" y="491"/>
                  <a:pt x="615" y="524"/>
                  <a:pt x="609" y="557"/>
                </a:cubicBezTo>
                <a:close/>
                <a:moveTo>
                  <a:pt x="311" y="556"/>
                </a:moveTo>
                <a:lnTo>
                  <a:pt x="214" y="556"/>
                </a:lnTo>
                <a:lnTo>
                  <a:pt x="214" y="406"/>
                </a:lnTo>
                <a:lnTo>
                  <a:pt x="365" y="406"/>
                </a:lnTo>
                <a:cubicBezTo>
                  <a:pt x="375" y="396"/>
                  <a:pt x="386" y="389"/>
                  <a:pt x="397" y="382"/>
                </a:cubicBezTo>
                <a:lnTo>
                  <a:pt x="397" y="382"/>
                </a:lnTo>
                <a:lnTo>
                  <a:pt x="397" y="231"/>
                </a:lnTo>
                <a:lnTo>
                  <a:pt x="552" y="231"/>
                </a:lnTo>
                <a:cubicBezTo>
                  <a:pt x="555" y="231"/>
                  <a:pt x="558" y="234"/>
                  <a:pt x="558" y="238"/>
                </a:cubicBezTo>
                <a:lnTo>
                  <a:pt x="558" y="374"/>
                </a:lnTo>
                <a:cubicBezTo>
                  <a:pt x="566" y="377"/>
                  <a:pt x="574" y="382"/>
                  <a:pt x="582" y="387"/>
                </a:cubicBezTo>
                <a:lnTo>
                  <a:pt x="582" y="382"/>
                </a:lnTo>
                <a:lnTo>
                  <a:pt x="582" y="238"/>
                </a:lnTo>
                <a:lnTo>
                  <a:pt x="582" y="157"/>
                </a:lnTo>
                <a:cubicBezTo>
                  <a:pt x="582" y="141"/>
                  <a:pt x="568" y="127"/>
                  <a:pt x="552" y="127"/>
                </a:cubicBezTo>
                <a:lnTo>
                  <a:pt x="30" y="127"/>
                </a:lnTo>
                <a:cubicBezTo>
                  <a:pt x="13" y="127"/>
                  <a:pt x="0" y="141"/>
                  <a:pt x="0" y="157"/>
                </a:cubicBezTo>
                <a:lnTo>
                  <a:pt x="0" y="238"/>
                </a:lnTo>
                <a:lnTo>
                  <a:pt x="0" y="382"/>
                </a:lnTo>
                <a:lnTo>
                  <a:pt x="0" y="406"/>
                </a:lnTo>
                <a:lnTo>
                  <a:pt x="0" y="550"/>
                </a:lnTo>
                <a:lnTo>
                  <a:pt x="0" y="567"/>
                </a:lnTo>
                <a:cubicBezTo>
                  <a:pt x="0" y="584"/>
                  <a:pt x="13" y="598"/>
                  <a:pt x="30" y="598"/>
                </a:cubicBezTo>
                <a:lnTo>
                  <a:pt x="322" y="598"/>
                </a:lnTo>
                <a:cubicBezTo>
                  <a:pt x="317" y="584"/>
                  <a:pt x="313" y="570"/>
                  <a:pt x="311" y="556"/>
                </a:cubicBezTo>
                <a:close/>
                <a:moveTo>
                  <a:pt x="24" y="238"/>
                </a:moveTo>
                <a:lnTo>
                  <a:pt x="24" y="238"/>
                </a:lnTo>
                <a:cubicBezTo>
                  <a:pt x="24" y="234"/>
                  <a:pt x="26" y="231"/>
                  <a:pt x="30" y="231"/>
                </a:cubicBezTo>
                <a:lnTo>
                  <a:pt x="190" y="231"/>
                </a:lnTo>
                <a:lnTo>
                  <a:pt x="190" y="382"/>
                </a:lnTo>
                <a:lnTo>
                  <a:pt x="24" y="382"/>
                </a:lnTo>
                <a:lnTo>
                  <a:pt x="24" y="238"/>
                </a:lnTo>
                <a:close/>
                <a:moveTo>
                  <a:pt x="190" y="406"/>
                </a:moveTo>
                <a:lnTo>
                  <a:pt x="190" y="406"/>
                </a:lnTo>
                <a:lnTo>
                  <a:pt x="190" y="556"/>
                </a:lnTo>
                <a:lnTo>
                  <a:pt x="30" y="556"/>
                </a:lnTo>
                <a:cubicBezTo>
                  <a:pt x="26" y="556"/>
                  <a:pt x="24" y="553"/>
                  <a:pt x="24" y="550"/>
                </a:cubicBezTo>
                <a:lnTo>
                  <a:pt x="24" y="406"/>
                </a:lnTo>
                <a:lnTo>
                  <a:pt x="190" y="406"/>
                </a:lnTo>
                <a:close/>
                <a:moveTo>
                  <a:pt x="214" y="382"/>
                </a:moveTo>
                <a:lnTo>
                  <a:pt x="214" y="382"/>
                </a:lnTo>
                <a:lnTo>
                  <a:pt x="214" y="231"/>
                </a:lnTo>
                <a:lnTo>
                  <a:pt x="373" y="231"/>
                </a:lnTo>
                <a:lnTo>
                  <a:pt x="373" y="382"/>
                </a:lnTo>
                <a:lnTo>
                  <a:pt x="214" y="382"/>
                </a:lnTo>
                <a:close/>
                <a:moveTo>
                  <a:pt x="385" y="157"/>
                </a:moveTo>
                <a:lnTo>
                  <a:pt x="385" y="157"/>
                </a:lnTo>
                <a:cubicBezTo>
                  <a:pt x="396" y="157"/>
                  <a:pt x="405" y="166"/>
                  <a:pt x="405" y="178"/>
                </a:cubicBezTo>
                <a:cubicBezTo>
                  <a:pt x="405" y="189"/>
                  <a:pt x="396" y="198"/>
                  <a:pt x="385" y="198"/>
                </a:cubicBezTo>
                <a:cubicBezTo>
                  <a:pt x="374" y="198"/>
                  <a:pt x="364" y="189"/>
                  <a:pt x="364" y="178"/>
                </a:cubicBezTo>
                <a:cubicBezTo>
                  <a:pt x="364" y="166"/>
                  <a:pt x="374" y="157"/>
                  <a:pt x="385" y="157"/>
                </a:cubicBezTo>
                <a:close/>
                <a:moveTo>
                  <a:pt x="202" y="157"/>
                </a:moveTo>
                <a:lnTo>
                  <a:pt x="202" y="157"/>
                </a:lnTo>
                <a:cubicBezTo>
                  <a:pt x="213" y="157"/>
                  <a:pt x="223" y="166"/>
                  <a:pt x="223" y="178"/>
                </a:cubicBezTo>
                <a:cubicBezTo>
                  <a:pt x="223" y="189"/>
                  <a:pt x="213" y="198"/>
                  <a:pt x="202" y="198"/>
                </a:cubicBezTo>
                <a:cubicBezTo>
                  <a:pt x="191" y="198"/>
                  <a:pt x="181" y="189"/>
                  <a:pt x="181" y="178"/>
                </a:cubicBezTo>
                <a:cubicBezTo>
                  <a:pt x="181" y="166"/>
                  <a:pt x="191" y="157"/>
                  <a:pt x="202" y="157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2099"/>
          </a:p>
        </p:txBody>
      </p:sp>
      <p:sp>
        <p:nvSpPr>
          <p:cNvPr id="33" name="Freeform 18">
            <a:extLst>
              <a:ext uri="{FF2B5EF4-FFF2-40B4-BE49-F238E27FC236}">
                <a16:creationId xmlns:a16="http://schemas.microsoft.com/office/drawing/2014/main" id="{C7A8DC5E-5ED0-4D7F-B44A-0B88B67088A5}"/>
              </a:ext>
            </a:extLst>
          </p:cNvPr>
          <p:cNvSpPr/>
          <p:nvPr/>
        </p:nvSpPr>
        <p:spPr>
          <a:xfrm>
            <a:off x="1507347" y="2027793"/>
            <a:ext cx="4836181" cy="574376"/>
          </a:xfrm>
          <a:custGeom>
            <a:avLst/>
            <a:gdLst/>
            <a:ahLst/>
            <a:cxnLst>
              <a:cxn ang="0">
                <a:pos x="5337" y="0"/>
              </a:cxn>
              <a:cxn ang="0">
                <a:pos x="4439403" y="0"/>
              </a:cxn>
              <a:cxn ang="0">
                <a:pos x="4838134" y="402256"/>
              </a:cxn>
              <a:cxn ang="0">
                <a:pos x="4838134" y="402256"/>
              </a:cxn>
              <a:cxn ang="0">
                <a:pos x="4439403" y="805282"/>
              </a:cxn>
              <a:cxn ang="0">
                <a:pos x="0" y="805282"/>
              </a:cxn>
              <a:cxn ang="0">
                <a:pos x="193647" y="400718"/>
              </a:cxn>
              <a:cxn ang="0">
                <a:pos x="5337" y="0"/>
              </a:cxn>
            </a:cxnLst>
            <a:rect l="0" t="0" r="0" b="0"/>
            <a:pathLst>
              <a:path w="6346" h="1047">
                <a:moveTo>
                  <a:pt x="7" y="0"/>
                </a:moveTo>
                <a:lnTo>
                  <a:pt x="5823" y="0"/>
                </a:lnTo>
                <a:cubicBezTo>
                  <a:pt x="6110" y="0"/>
                  <a:pt x="6346" y="236"/>
                  <a:pt x="6346" y="523"/>
                </a:cubicBezTo>
                <a:lnTo>
                  <a:pt x="6346" y="523"/>
                </a:lnTo>
                <a:cubicBezTo>
                  <a:pt x="6346" y="811"/>
                  <a:pt x="6110" y="1047"/>
                  <a:pt x="5823" y="1047"/>
                </a:cubicBezTo>
                <a:lnTo>
                  <a:pt x="0" y="1047"/>
                </a:lnTo>
                <a:cubicBezTo>
                  <a:pt x="155" y="923"/>
                  <a:pt x="254" y="733"/>
                  <a:pt x="254" y="521"/>
                </a:cubicBezTo>
                <a:cubicBezTo>
                  <a:pt x="254" y="311"/>
                  <a:pt x="158" y="124"/>
                  <a:pt x="7" y="0"/>
                </a:cubicBezTo>
                <a:close/>
              </a:path>
            </a:pathLst>
          </a:custGeom>
          <a:noFill/>
          <a:ln w="12700" cap="flat" cmpd="sng">
            <a:solidFill>
              <a:srgbClr val="24211D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099"/>
          </a:p>
        </p:txBody>
      </p:sp>
      <p:sp>
        <p:nvSpPr>
          <p:cNvPr id="36" name="Oval 13">
            <a:extLst>
              <a:ext uri="{FF2B5EF4-FFF2-40B4-BE49-F238E27FC236}">
                <a16:creationId xmlns:a16="http://schemas.microsoft.com/office/drawing/2014/main" id="{ECAED13F-95F8-477E-8E70-8CFDB8E49D64}"/>
              </a:ext>
            </a:extLst>
          </p:cNvPr>
          <p:cNvSpPr/>
          <p:nvPr/>
        </p:nvSpPr>
        <p:spPr>
          <a:xfrm>
            <a:off x="633102" y="3589407"/>
            <a:ext cx="729837" cy="704483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2099" dirty="0"/>
          </a:p>
        </p:txBody>
      </p:sp>
      <p:sp>
        <p:nvSpPr>
          <p:cNvPr id="37" name="Freeform 17">
            <a:extLst>
              <a:ext uri="{FF2B5EF4-FFF2-40B4-BE49-F238E27FC236}">
                <a16:creationId xmlns:a16="http://schemas.microsoft.com/office/drawing/2014/main" id="{521FE638-F141-4A69-ACF6-4595B6C90C7A}"/>
              </a:ext>
            </a:extLst>
          </p:cNvPr>
          <p:cNvSpPr>
            <a:spLocks noEditPoints="1"/>
          </p:cNvSpPr>
          <p:nvPr/>
        </p:nvSpPr>
        <p:spPr>
          <a:xfrm>
            <a:off x="785936" y="3641885"/>
            <a:ext cx="487109" cy="523602"/>
          </a:xfrm>
          <a:custGeom>
            <a:avLst/>
            <a:gdLst/>
            <a:ahLst/>
            <a:cxnLst>
              <a:cxn ang="0">
                <a:pos x="146629" y="80587"/>
              </a:cxn>
              <a:cxn ang="0">
                <a:pos x="319224" y="58330"/>
              </a:cxn>
              <a:cxn ang="0">
                <a:pos x="257365" y="36072"/>
              </a:cxn>
              <a:cxn ang="0">
                <a:pos x="186342" y="36072"/>
              </a:cxn>
              <a:cxn ang="0">
                <a:pos x="124482" y="58330"/>
              </a:cxn>
              <a:cxn ang="0">
                <a:pos x="401703" y="453591"/>
              </a:cxn>
              <a:cxn ang="0">
                <a:pos x="407813" y="437473"/>
              </a:cxn>
              <a:cxn ang="0">
                <a:pos x="380320" y="340001"/>
              </a:cxn>
              <a:cxn ang="0">
                <a:pos x="361991" y="340001"/>
              </a:cxn>
              <a:cxn ang="0">
                <a:pos x="361991" y="415216"/>
              </a:cxn>
              <a:cxn ang="0">
                <a:pos x="362755" y="416751"/>
              </a:cxn>
              <a:cxn ang="0">
                <a:pos x="363519" y="418286"/>
              </a:cxn>
              <a:cxn ang="0">
                <a:pos x="364282" y="419821"/>
              </a:cxn>
              <a:cxn ang="0">
                <a:pos x="465090" y="345374"/>
              </a:cxn>
              <a:cxn ang="0">
                <a:pos x="371156" y="295486"/>
              </a:cxn>
              <a:cxn ang="0">
                <a:pos x="349772" y="521131"/>
              </a:cxn>
              <a:cxn ang="0">
                <a:pos x="482655" y="431333"/>
              </a:cxn>
              <a:cxn ang="0">
                <a:pos x="465090" y="427496"/>
              </a:cxn>
              <a:cxn ang="0">
                <a:pos x="371156" y="505781"/>
              </a:cxn>
              <a:cxn ang="0">
                <a:pos x="277221" y="391424"/>
              </a:cxn>
              <a:cxn ang="0">
                <a:pos x="388721" y="315441"/>
              </a:cxn>
              <a:cxn ang="0">
                <a:pos x="465090" y="427496"/>
              </a:cxn>
              <a:cxn ang="0">
                <a:pos x="163431" y="426728"/>
              </a:cxn>
              <a:cxn ang="0">
                <a:pos x="278749" y="311604"/>
              </a:cxn>
              <a:cxn ang="0">
                <a:pos x="303187" y="293184"/>
              </a:cxn>
              <a:cxn ang="0">
                <a:pos x="421560" y="177292"/>
              </a:cxn>
              <a:cxn ang="0">
                <a:pos x="426142" y="287044"/>
              </a:cxn>
              <a:cxn ang="0">
                <a:pos x="444470" y="293184"/>
              </a:cxn>
              <a:cxn ang="0">
                <a:pos x="444470" y="120497"/>
              </a:cxn>
              <a:cxn ang="0">
                <a:pos x="22911" y="97472"/>
              </a:cxn>
              <a:cxn ang="0">
                <a:pos x="0" y="182664"/>
              </a:cxn>
              <a:cxn ang="0">
                <a:pos x="0" y="311604"/>
              </a:cxn>
              <a:cxn ang="0">
                <a:pos x="0" y="435171"/>
              </a:cxn>
              <a:cxn ang="0">
                <a:pos x="245910" y="458963"/>
              </a:cxn>
              <a:cxn ang="0">
                <a:pos x="18329" y="182664"/>
              </a:cxn>
              <a:cxn ang="0">
                <a:pos x="22911" y="177292"/>
              </a:cxn>
              <a:cxn ang="0">
                <a:pos x="145102" y="293184"/>
              </a:cxn>
              <a:cxn ang="0">
                <a:pos x="18329" y="182664"/>
              </a:cxn>
              <a:cxn ang="0">
                <a:pos x="145102" y="311604"/>
              </a:cxn>
              <a:cxn ang="0">
                <a:pos x="22911" y="426728"/>
              </a:cxn>
              <a:cxn ang="0">
                <a:pos x="18329" y="311604"/>
              </a:cxn>
              <a:cxn ang="0">
                <a:pos x="163431" y="293184"/>
              </a:cxn>
              <a:cxn ang="0">
                <a:pos x="163431" y="177292"/>
              </a:cxn>
              <a:cxn ang="0">
                <a:pos x="284858" y="293184"/>
              </a:cxn>
              <a:cxn ang="0">
                <a:pos x="294023" y="120497"/>
              </a:cxn>
              <a:cxn ang="0">
                <a:pos x="309296" y="136614"/>
              </a:cxn>
              <a:cxn ang="0">
                <a:pos x="277985" y="136614"/>
              </a:cxn>
              <a:cxn ang="0">
                <a:pos x="154266" y="120497"/>
              </a:cxn>
              <a:cxn ang="0">
                <a:pos x="170304" y="136614"/>
              </a:cxn>
              <a:cxn ang="0">
                <a:pos x="138229" y="136614"/>
              </a:cxn>
            </a:cxnLst>
            <a:rect l="0" t="0" r="0" b="0"/>
            <a:pathLst>
              <a:path w="639" h="682">
                <a:moveTo>
                  <a:pt x="163" y="76"/>
                </a:moveTo>
                <a:cubicBezTo>
                  <a:pt x="163" y="92"/>
                  <a:pt x="176" y="105"/>
                  <a:pt x="192" y="105"/>
                </a:cubicBezTo>
                <a:lnTo>
                  <a:pt x="390" y="105"/>
                </a:lnTo>
                <a:cubicBezTo>
                  <a:pt x="405" y="105"/>
                  <a:pt x="418" y="92"/>
                  <a:pt x="418" y="76"/>
                </a:cubicBezTo>
                <a:cubicBezTo>
                  <a:pt x="418" y="60"/>
                  <a:pt x="405" y="47"/>
                  <a:pt x="390" y="47"/>
                </a:cubicBezTo>
                <a:lnTo>
                  <a:pt x="337" y="47"/>
                </a:lnTo>
                <a:cubicBezTo>
                  <a:pt x="337" y="21"/>
                  <a:pt x="317" y="0"/>
                  <a:pt x="291" y="0"/>
                </a:cubicBezTo>
                <a:cubicBezTo>
                  <a:pt x="265" y="0"/>
                  <a:pt x="244" y="21"/>
                  <a:pt x="244" y="47"/>
                </a:cubicBezTo>
                <a:lnTo>
                  <a:pt x="192" y="47"/>
                </a:lnTo>
                <a:cubicBezTo>
                  <a:pt x="176" y="47"/>
                  <a:pt x="163" y="60"/>
                  <a:pt x="163" y="76"/>
                </a:cubicBezTo>
                <a:close/>
                <a:moveTo>
                  <a:pt x="518" y="587"/>
                </a:moveTo>
                <a:cubicBezTo>
                  <a:pt x="520" y="590"/>
                  <a:pt x="523" y="591"/>
                  <a:pt x="526" y="591"/>
                </a:cubicBezTo>
                <a:cubicBezTo>
                  <a:pt x="529" y="591"/>
                  <a:pt x="532" y="590"/>
                  <a:pt x="534" y="587"/>
                </a:cubicBezTo>
                <a:cubicBezTo>
                  <a:pt x="539" y="583"/>
                  <a:pt x="539" y="575"/>
                  <a:pt x="534" y="570"/>
                </a:cubicBezTo>
                <a:lnTo>
                  <a:pt x="498" y="534"/>
                </a:lnTo>
                <a:lnTo>
                  <a:pt x="498" y="443"/>
                </a:lnTo>
                <a:cubicBezTo>
                  <a:pt x="498" y="436"/>
                  <a:pt x="492" y="431"/>
                  <a:pt x="486" y="431"/>
                </a:cubicBezTo>
                <a:cubicBezTo>
                  <a:pt x="479" y="431"/>
                  <a:pt x="474" y="436"/>
                  <a:pt x="474" y="443"/>
                </a:cubicBezTo>
                <a:lnTo>
                  <a:pt x="474" y="539"/>
                </a:lnTo>
                <a:cubicBezTo>
                  <a:pt x="474" y="540"/>
                  <a:pt x="474" y="540"/>
                  <a:pt x="474" y="541"/>
                </a:cubicBezTo>
                <a:cubicBezTo>
                  <a:pt x="474" y="541"/>
                  <a:pt x="474" y="542"/>
                  <a:pt x="475" y="542"/>
                </a:cubicBezTo>
                <a:cubicBezTo>
                  <a:pt x="475" y="543"/>
                  <a:pt x="475" y="543"/>
                  <a:pt x="475" y="543"/>
                </a:cubicBezTo>
                <a:cubicBezTo>
                  <a:pt x="475" y="544"/>
                  <a:pt x="475" y="544"/>
                  <a:pt x="475" y="544"/>
                </a:cubicBezTo>
                <a:cubicBezTo>
                  <a:pt x="476" y="545"/>
                  <a:pt x="476" y="545"/>
                  <a:pt x="476" y="545"/>
                </a:cubicBezTo>
                <a:cubicBezTo>
                  <a:pt x="476" y="546"/>
                  <a:pt x="477" y="547"/>
                  <a:pt x="477" y="547"/>
                </a:cubicBezTo>
                <a:cubicBezTo>
                  <a:pt x="477" y="547"/>
                  <a:pt x="477" y="547"/>
                  <a:pt x="477" y="547"/>
                </a:cubicBezTo>
                <a:lnTo>
                  <a:pt x="518" y="587"/>
                </a:lnTo>
                <a:close/>
                <a:moveTo>
                  <a:pt x="609" y="450"/>
                </a:moveTo>
                <a:cubicBezTo>
                  <a:pt x="586" y="418"/>
                  <a:pt x="553" y="395"/>
                  <a:pt x="514" y="388"/>
                </a:cubicBezTo>
                <a:cubicBezTo>
                  <a:pt x="505" y="386"/>
                  <a:pt x="495" y="385"/>
                  <a:pt x="486" y="385"/>
                </a:cubicBezTo>
                <a:cubicBezTo>
                  <a:pt x="415" y="385"/>
                  <a:pt x="354" y="436"/>
                  <a:pt x="340" y="506"/>
                </a:cubicBezTo>
                <a:cubicBezTo>
                  <a:pt x="325" y="586"/>
                  <a:pt x="378" y="664"/>
                  <a:pt x="458" y="679"/>
                </a:cubicBezTo>
                <a:cubicBezTo>
                  <a:pt x="467" y="681"/>
                  <a:pt x="477" y="682"/>
                  <a:pt x="486" y="682"/>
                </a:cubicBezTo>
                <a:cubicBezTo>
                  <a:pt x="557" y="682"/>
                  <a:pt x="618" y="631"/>
                  <a:pt x="632" y="562"/>
                </a:cubicBezTo>
                <a:cubicBezTo>
                  <a:pt x="639" y="523"/>
                  <a:pt x="631" y="483"/>
                  <a:pt x="609" y="450"/>
                </a:cubicBezTo>
                <a:close/>
                <a:moveTo>
                  <a:pt x="609" y="557"/>
                </a:moveTo>
                <a:lnTo>
                  <a:pt x="609" y="557"/>
                </a:lnTo>
                <a:cubicBezTo>
                  <a:pt x="598" y="616"/>
                  <a:pt x="546" y="659"/>
                  <a:pt x="486" y="659"/>
                </a:cubicBezTo>
                <a:cubicBezTo>
                  <a:pt x="478" y="659"/>
                  <a:pt x="470" y="658"/>
                  <a:pt x="462" y="657"/>
                </a:cubicBezTo>
                <a:cubicBezTo>
                  <a:pt x="394" y="644"/>
                  <a:pt x="350" y="578"/>
                  <a:pt x="363" y="510"/>
                </a:cubicBezTo>
                <a:cubicBezTo>
                  <a:pt x="374" y="451"/>
                  <a:pt x="426" y="408"/>
                  <a:pt x="486" y="408"/>
                </a:cubicBezTo>
                <a:cubicBezTo>
                  <a:pt x="494" y="408"/>
                  <a:pt x="502" y="409"/>
                  <a:pt x="509" y="411"/>
                </a:cubicBezTo>
                <a:cubicBezTo>
                  <a:pt x="542" y="417"/>
                  <a:pt x="571" y="436"/>
                  <a:pt x="590" y="463"/>
                </a:cubicBezTo>
                <a:cubicBezTo>
                  <a:pt x="608" y="491"/>
                  <a:pt x="615" y="524"/>
                  <a:pt x="609" y="557"/>
                </a:cubicBezTo>
                <a:close/>
                <a:moveTo>
                  <a:pt x="311" y="556"/>
                </a:moveTo>
                <a:lnTo>
                  <a:pt x="214" y="556"/>
                </a:lnTo>
                <a:lnTo>
                  <a:pt x="214" y="406"/>
                </a:lnTo>
                <a:lnTo>
                  <a:pt x="365" y="406"/>
                </a:lnTo>
                <a:cubicBezTo>
                  <a:pt x="375" y="396"/>
                  <a:pt x="386" y="389"/>
                  <a:pt x="397" y="382"/>
                </a:cubicBezTo>
                <a:lnTo>
                  <a:pt x="397" y="382"/>
                </a:lnTo>
                <a:lnTo>
                  <a:pt x="397" y="231"/>
                </a:lnTo>
                <a:lnTo>
                  <a:pt x="552" y="231"/>
                </a:lnTo>
                <a:cubicBezTo>
                  <a:pt x="555" y="231"/>
                  <a:pt x="558" y="234"/>
                  <a:pt x="558" y="238"/>
                </a:cubicBezTo>
                <a:lnTo>
                  <a:pt x="558" y="374"/>
                </a:lnTo>
                <a:cubicBezTo>
                  <a:pt x="566" y="377"/>
                  <a:pt x="574" y="382"/>
                  <a:pt x="582" y="387"/>
                </a:cubicBezTo>
                <a:lnTo>
                  <a:pt x="582" y="382"/>
                </a:lnTo>
                <a:lnTo>
                  <a:pt x="582" y="238"/>
                </a:lnTo>
                <a:lnTo>
                  <a:pt x="582" y="157"/>
                </a:lnTo>
                <a:cubicBezTo>
                  <a:pt x="582" y="141"/>
                  <a:pt x="568" y="127"/>
                  <a:pt x="552" y="127"/>
                </a:cubicBezTo>
                <a:lnTo>
                  <a:pt x="30" y="127"/>
                </a:lnTo>
                <a:cubicBezTo>
                  <a:pt x="13" y="127"/>
                  <a:pt x="0" y="141"/>
                  <a:pt x="0" y="157"/>
                </a:cubicBezTo>
                <a:lnTo>
                  <a:pt x="0" y="238"/>
                </a:lnTo>
                <a:lnTo>
                  <a:pt x="0" y="382"/>
                </a:lnTo>
                <a:lnTo>
                  <a:pt x="0" y="406"/>
                </a:lnTo>
                <a:lnTo>
                  <a:pt x="0" y="550"/>
                </a:lnTo>
                <a:lnTo>
                  <a:pt x="0" y="567"/>
                </a:lnTo>
                <a:cubicBezTo>
                  <a:pt x="0" y="584"/>
                  <a:pt x="13" y="598"/>
                  <a:pt x="30" y="598"/>
                </a:cubicBezTo>
                <a:lnTo>
                  <a:pt x="322" y="598"/>
                </a:lnTo>
                <a:cubicBezTo>
                  <a:pt x="317" y="584"/>
                  <a:pt x="313" y="570"/>
                  <a:pt x="311" y="556"/>
                </a:cubicBezTo>
                <a:close/>
                <a:moveTo>
                  <a:pt x="24" y="238"/>
                </a:moveTo>
                <a:lnTo>
                  <a:pt x="24" y="238"/>
                </a:lnTo>
                <a:cubicBezTo>
                  <a:pt x="24" y="234"/>
                  <a:pt x="26" y="231"/>
                  <a:pt x="30" y="231"/>
                </a:cubicBezTo>
                <a:lnTo>
                  <a:pt x="190" y="231"/>
                </a:lnTo>
                <a:lnTo>
                  <a:pt x="190" y="382"/>
                </a:lnTo>
                <a:lnTo>
                  <a:pt x="24" y="382"/>
                </a:lnTo>
                <a:lnTo>
                  <a:pt x="24" y="238"/>
                </a:lnTo>
                <a:close/>
                <a:moveTo>
                  <a:pt x="190" y="406"/>
                </a:moveTo>
                <a:lnTo>
                  <a:pt x="190" y="406"/>
                </a:lnTo>
                <a:lnTo>
                  <a:pt x="190" y="556"/>
                </a:lnTo>
                <a:lnTo>
                  <a:pt x="30" y="556"/>
                </a:lnTo>
                <a:cubicBezTo>
                  <a:pt x="26" y="556"/>
                  <a:pt x="24" y="553"/>
                  <a:pt x="24" y="550"/>
                </a:cubicBezTo>
                <a:lnTo>
                  <a:pt x="24" y="406"/>
                </a:lnTo>
                <a:lnTo>
                  <a:pt x="190" y="406"/>
                </a:lnTo>
                <a:close/>
                <a:moveTo>
                  <a:pt x="214" y="382"/>
                </a:moveTo>
                <a:lnTo>
                  <a:pt x="214" y="382"/>
                </a:lnTo>
                <a:lnTo>
                  <a:pt x="214" y="231"/>
                </a:lnTo>
                <a:lnTo>
                  <a:pt x="373" y="231"/>
                </a:lnTo>
                <a:lnTo>
                  <a:pt x="373" y="382"/>
                </a:lnTo>
                <a:lnTo>
                  <a:pt x="214" y="382"/>
                </a:lnTo>
                <a:close/>
                <a:moveTo>
                  <a:pt x="385" y="157"/>
                </a:moveTo>
                <a:lnTo>
                  <a:pt x="385" y="157"/>
                </a:lnTo>
                <a:cubicBezTo>
                  <a:pt x="396" y="157"/>
                  <a:pt x="405" y="166"/>
                  <a:pt x="405" y="178"/>
                </a:cubicBezTo>
                <a:cubicBezTo>
                  <a:pt x="405" y="189"/>
                  <a:pt x="396" y="198"/>
                  <a:pt x="385" y="198"/>
                </a:cubicBezTo>
                <a:cubicBezTo>
                  <a:pt x="374" y="198"/>
                  <a:pt x="364" y="189"/>
                  <a:pt x="364" y="178"/>
                </a:cubicBezTo>
                <a:cubicBezTo>
                  <a:pt x="364" y="166"/>
                  <a:pt x="374" y="157"/>
                  <a:pt x="385" y="157"/>
                </a:cubicBezTo>
                <a:close/>
                <a:moveTo>
                  <a:pt x="202" y="157"/>
                </a:moveTo>
                <a:lnTo>
                  <a:pt x="202" y="157"/>
                </a:lnTo>
                <a:cubicBezTo>
                  <a:pt x="213" y="157"/>
                  <a:pt x="223" y="166"/>
                  <a:pt x="223" y="178"/>
                </a:cubicBezTo>
                <a:cubicBezTo>
                  <a:pt x="223" y="189"/>
                  <a:pt x="213" y="198"/>
                  <a:pt x="202" y="198"/>
                </a:cubicBezTo>
                <a:cubicBezTo>
                  <a:pt x="191" y="198"/>
                  <a:pt x="181" y="189"/>
                  <a:pt x="181" y="178"/>
                </a:cubicBezTo>
                <a:cubicBezTo>
                  <a:pt x="181" y="166"/>
                  <a:pt x="191" y="157"/>
                  <a:pt x="202" y="157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2099"/>
          </a:p>
        </p:txBody>
      </p:sp>
      <p:sp>
        <p:nvSpPr>
          <p:cNvPr id="38" name="Freeform 23">
            <a:extLst>
              <a:ext uri="{FF2B5EF4-FFF2-40B4-BE49-F238E27FC236}">
                <a16:creationId xmlns:a16="http://schemas.microsoft.com/office/drawing/2014/main" id="{20BD06F0-5D0C-4CB8-AA7D-7290C44D2126}"/>
              </a:ext>
            </a:extLst>
          </p:cNvPr>
          <p:cNvSpPr>
            <a:spLocks noEditPoints="1"/>
          </p:cNvSpPr>
          <p:nvPr/>
        </p:nvSpPr>
        <p:spPr>
          <a:xfrm>
            <a:off x="652943" y="2841298"/>
            <a:ext cx="533122" cy="572789"/>
          </a:xfrm>
          <a:custGeom>
            <a:avLst/>
            <a:gdLst/>
            <a:ahLst/>
            <a:cxnLst>
              <a:cxn ang="0">
                <a:pos x="202104" y="355329"/>
              </a:cxn>
              <a:cxn ang="0">
                <a:pos x="192189" y="323096"/>
              </a:cxn>
              <a:cxn ang="0">
                <a:pos x="232610" y="155792"/>
              </a:cxn>
              <a:cxn ang="0">
                <a:pos x="276082" y="291631"/>
              </a:cxn>
              <a:cxn ang="0">
                <a:pos x="330230" y="134304"/>
              </a:cxn>
              <a:cxn ang="0">
                <a:pos x="210493" y="267072"/>
              </a:cxn>
              <a:cxn ang="0">
                <a:pos x="200579" y="284724"/>
              </a:cxn>
              <a:cxn ang="0">
                <a:pos x="273794" y="327701"/>
              </a:cxn>
              <a:cxn ang="0">
                <a:pos x="351585" y="113583"/>
              </a:cxn>
              <a:cxn ang="0">
                <a:pos x="355398" y="72140"/>
              </a:cxn>
              <a:cxn ang="0">
                <a:pos x="351585" y="113583"/>
              </a:cxn>
              <a:cxn ang="0">
                <a:pos x="415648" y="134304"/>
              </a:cxn>
              <a:cxn ang="0">
                <a:pos x="374464" y="138141"/>
              </a:cxn>
              <a:cxn ang="0">
                <a:pos x="303537" y="95931"/>
              </a:cxn>
              <a:cxn ang="0">
                <a:pos x="286759" y="58326"/>
              </a:cxn>
              <a:cxn ang="0">
                <a:pos x="303537" y="95931"/>
              </a:cxn>
              <a:cxn ang="0">
                <a:pos x="234898" y="71373"/>
              </a:cxn>
              <a:cxn ang="0">
                <a:pos x="238712" y="112815"/>
              </a:cxn>
              <a:cxn ang="0">
                <a:pos x="391243" y="204142"/>
              </a:cxn>
              <a:cxn ang="0">
                <a:pos x="429376" y="186490"/>
              </a:cxn>
              <a:cxn ang="0">
                <a:pos x="391243" y="204142"/>
              </a:cxn>
              <a:cxn ang="0">
                <a:pos x="196003" y="292398"/>
              </a:cxn>
              <a:cxn ang="0">
                <a:pos x="185326" y="310817"/>
              </a:cxn>
              <a:cxn ang="0">
                <a:pos x="258541" y="353794"/>
              </a:cxn>
              <a:cxn ang="0">
                <a:pos x="194477" y="571750"/>
              </a:cxn>
              <a:cxn ang="0">
                <a:pos x="208205" y="33000"/>
              </a:cxn>
              <a:cxn ang="0">
                <a:pos x="507167" y="162699"/>
              </a:cxn>
              <a:cxn ang="0">
                <a:pos x="511743" y="248654"/>
              </a:cxn>
              <a:cxn ang="0">
                <a:pos x="526996" y="357632"/>
              </a:cxn>
              <a:cxn ang="0">
                <a:pos x="507929" y="449726"/>
              </a:cxn>
              <a:cxn ang="0">
                <a:pos x="398107" y="475051"/>
              </a:cxn>
              <a:cxn ang="0">
                <a:pos x="194477" y="571750"/>
              </a:cxn>
            </a:cxnLst>
            <a:rect l="0" t="0" r="0" b="0"/>
            <a:pathLst>
              <a:path w="699" h="745">
                <a:moveTo>
                  <a:pt x="252" y="421"/>
                </a:moveTo>
                <a:cubicBezTo>
                  <a:pt x="244" y="436"/>
                  <a:pt x="250" y="455"/>
                  <a:pt x="265" y="463"/>
                </a:cubicBezTo>
                <a:cubicBezTo>
                  <a:pt x="277" y="471"/>
                  <a:pt x="292" y="469"/>
                  <a:pt x="303" y="460"/>
                </a:cubicBezTo>
                <a:lnTo>
                  <a:pt x="252" y="421"/>
                </a:lnTo>
                <a:close/>
                <a:moveTo>
                  <a:pt x="433" y="175"/>
                </a:moveTo>
                <a:cubicBezTo>
                  <a:pt x="387" y="148"/>
                  <a:pt x="329" y="161"/>
                  <a:pt x="305" y="203"/>
                </a:cubicBezTo>
                <a:cubicBezTo>
                  <a:pt x="280" y="246"/>
                  <a:pt x="312" y="294"/>
                  <a:pt x="290" y="338"/>
                </a:cubicBezTo>
                <a:lnTo>
                  <a:pt x="362" y="380"/>
                </a:lnTo>
                <a:cubicBezTo>
                  <a:pt x="390" y="338"/>
                  <a:pt x="448" y="343"/>
                  <a:pt x="472" y="300"/>
                </a:cubicBezTo>
                <a:cubicBezTo>
                  <a:pt x="497" y="257"/>
                  <a:pt x="479" y="202"/>
                  <a:pt x="433" y="175"/>
                </a:cubicBezTo>
                <a:close/>
                <a:moveTo>
                  <a:pt x="355" y="407"/>
                </a:moveTo>
                <a:lnTo>
                  <a:pt x="276" y="348"/>
                </a:lnTo>
                <a:cubicBezTo>
                  <a:pt x="270" y="343"/>
                  <a:pt x="262" y="345"/>
                  <a:pt x="259" y="351"/>
                </a:cubicBezTo>
                <a:cubicBezTo>
                  <a:pt x="255" y="357"/>
                  <a:pt x="257" y="366"/>
                  <a:pt x="263" y="371"/>
                </a:cubicBezTo>
                <a:lnTo>
                  <a:pt x="341" y="430"/>
                </a:lnTo>
                <a:cubicBezTo>
                  <a:pt x="347" y="435"/>
                  <a:pt x="355" y="433"/>
                  <a:pt x="359" y="427"/>
                </a:cubicBezTo>
                <a:cubicBezTo>
                  <a:pt x="363" y="420"/>
                  <a:pt x="361" y="412"/>
                  <a:pt x="355" y="407"/>
                </a:cubicBezTo>
                <a:close/>
                <a:moveTo>
                  <a:pt x="461" y="148"/>
                </a:moveTo>
                <a:lnTo>
                  <a:pt x="485" y="106"/>
                </a:lnTo>
                <a:lnTo>
                  <a:pt x="466" y="94"/>
                </a:lnTo>
                <a:lnTo>
                  <a:pt x="441" y="137"/>
                </a:lnTo>
                <a:lnTo>
                  <a:pt x="461" y="148"/>
                </a:lnTo>
                <a:close/>
                <a:moveTo>
                  <a:pt x="503" y="200"/>
                </a:moveTo>
                <a:lnTo>
                  <a:pt x="545" y="175"/>
                </a:lnTo>
                <a:lnTo>
                  <a:pt x="534" y="156"/>
                </a:lnTo>
                <a:lnTo>
                  <a:pt x="491" y="180"/>
                </a:lnTo>
                <a:lnTo>
                  <a:pt x="503" y="200"/>
                </a:lnTo>
                <a:close/>
                <a:moveTo>
                  <a:pt x="398" y="125"/>
                </a:moveTo>
                <a:lnTo>
                  <a:pt x="398" y="76"/>
                </a:lnTo>
                <a:lnTo>
                  <a:pt x="376" y="76"/>
                </a:lnTo>
                <a:lnTo>
                  <a:pt x="376" y="125"/>
                </a:lnTo>
                <a:lnTo>
                  <a:pt x="398" y="125"/>
                </a:lnTo>
                <a:close/>
                <a:moveTo>
                  <a:pt x="333" y="136"/>
                </a:moveTo>
                <a:lnTo>
                  <a:pt x="308" y="93"/>
                </a:lnTo>
                <a:lnTo>
                  <a:pt x="288" y="104"/>
                </a:lnTo>
                <a:lnTo>
                  <a:pt x="313" y="147"/>
                </a:lnTo>
                <a:lnTo>
                  <a:pt x="333" y="136"/>
                </a:lnTo>
                <a:close/>
                <a:moveTo>
                  <a:pt x="513" y="266"/>
                </a:moveTo>
                <a:lnTo>
                  <a:pt x="563" y="266"/>
                </a:lnTo>
                <a:lnTo>
                  <a:pt x="563" y="243"/>
                </a:lnTo>
                <a:lnTo>
                  <a:pt x="513" y="243"/>
                </a:lnTo>
                <a:lnTo>
                  <a:pt x="513" y="266"/>
                </a:lnTo>
                <a:close/>
                <a:moveTo>
                  <a:pt x="335" y="441"/>
                </a:moveTo>
                <a:lnTo>
                  <a:pt x="257" y="381"/>
                </a:lnTo>
                <a:cubicBezTo>
                  <a:pt x="251" y="377"/>
                  <a:pt x="243" y="378"/>
                  <a:pt x="239" y="385"/>
                </a:cubicBezTo>
                <a:cubicBezTo>
                  <a:pt x="236" y="391"/>
                  <a:pt x="237" y="400"/>
                  <a:pt x="243" y="405"/>
                </a:cubicBezTo>
                <a:lnTo>
                  <a:pt x="322" y="464"/>
                </a:lnTo>
                <a:cubicBezTo>
                  <a:pt x="328" y="469"/>
                  <a:pt x="336" y="467"/>
                  <a:pt x="339" y="461"/>
                </a:cubicBezTo>
                <a:cubicBezTo>
                  <a:pt x="343" y="454"/>
                  <a:pt x="341" y="445"/>
                  <a:pt x="335" y="441"/>
                </a:cubicBezTo>
                <a:close/>
                <a:moveTo>
                  <a:pt x="255" y="745"/>
                </a:moveTo>
                <a:cubicBezTo>
                  <a:pt x="263" y="687"/>
                  <a:pt x="263" y="624"/>
                  <a:pt x="247" y="569"/>
                </a:cubicBezTo>
                <a:cubicBezTo>
                  <a:pt x="0" y="430"/>
                  <a:pt x="65" y="108"/>
                  <a:pt x="273" y="43"/>
                </a:cubicBezTo>
                <a:cubicBezTo>
                  <a:pt x="382" y="0"/>
                  <a:pt x="531" y="26"/>
                  <a:pt x="628" y="123"/>
                </a:cubicBezTo>
                <a:cubicBezTo>
                  <a:pt x="699" y="193"/>
                  <a:pt x="665" y="212"/>
                  <a:pt x="665" y="212"/>
                </a:cubicBezTo>
                <a:lnTo>
                  <a:pt x="649" y="220"/>
                </a:lnTo>
                <a:cubicBezTo>
                  <a:pt x="658" y="254"/>
                  <a:pt x="673" y="316"/>
                  <a:pt x="671" y="324"/>
                </a:cubicBezTo>
                <a:cubicBezTo>
                  <a:pt x="668" y="336"/>
                  <a:pt x="655" y="347"/>
                  <a:pt x="655" y="347"/>
                </a:cubicBezTo>
                <a:lnTo>
                  <a:pt x="691" y="466"/>
                </a:lnTo>
                <a:lnTo>
                  <a:pt x="659" y="479"/>
                </a:lnTo>
                <a:cubicBezTo>
                  <a:pt x="666" y="517"/>
                  <a:pt x="670" y="548"/>
                  <a:pt x="666" y="586"/>
                </a:cubicBezTo>
                <a:cubicBezTo>
                  <a:pt x="666" y="592"/>
                  <a:pt x="645" y="611"/>
                  <a:pt x="627" y="612"/>
                </a:cubicBezTo>
                <a:lnTo>
                  <a:pt x="522" y="619"/>
                </a:lnTo>
                <a:lnTo>
                  <a:pt x="529" y="745"/>
                </a:lnTo>
                <a:lnTo>
                  <a:pt x="255" y="745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2099"/>
          </a:p>
        </p:txBody>
      </p:sp>
      <p:sp>
        <p:nvSpPr>
          <p:cNvPr id="40" name="Freeform 18">
            <a:extLst>
              <a:ext uri="{FF2B5EF4-FFF2-40B4-BE49-F238E27FC236}">
                <a16:creationId xmlns:a16="http://schemas.microsoft.com/office/drawing/2014/main" id="{CA293A1B-E271-4B42-AD81-6713A38575CA}"/>
              </a:ext>
            </a:extLst>
          </p:cNvPr>
          <p:cNvSpPr/>
          <p:nvPr/>
        </p:nvSpPr>
        <p:spPr>
          <a:xfrm>
            <a:off x="1507347" y="2798870"/>
            <a:ext cx="4836181" cy="574376"/>
          </a:xfrm>
          <a:custGeom>
            <a:avLst/>
            <a:gdLst/>
            <a:ahLst/>
            <a:cxnLst>
              <a:cxn ang="0">
                <a:pos x="5337" y="0"/>
              </a:cxn>
              <a:cxn ang="0">
                <a:pos x="4439403" y="0"/>
              </a:cxn>
              <a:cxn ang="0">
                <a:pos x="4838134" y="402256"/>
              </a:cxn>
              <a:cxn ang="0">
                <a:pos x="4838134" y="402256"/>
              </a:cxn>
              <a:cxn ang="0">
                <a:pos x="4439403" y="805282"/>
              </a:cxn>
              <a:cxn ang="0">
                <a:pos x="0" y="805282"/>
              </a:cxn>
              <a:cxn ang="0">
                <a:pos x="193647" y="400718"/>
              </a:cxn>
              <a:cxn ang="0">
                <a:pos x="5337" y="0"/>
              </a:cxn>
            </a:cxnLst>
            <a:rect l="0" t="0" r="0" b="0"/>
            <a:pathLst>
              <a:path w="6346" h="1047">
                <a:moveTo>
                  <a:pt x="7" y="0"/>
                </a:moveTo>
                <a:lnTo>
                  <a:pt x="5823" y="0"/>
                </a:lnTo>
                <a:cubicBezTo>
                  <a:pt x="6110" y="0"/>
                  <a:pt x="6346" y="236"/>
                  <a:pt x="6346" y="523"/>
                </a:cubicBezTo>
                <a:lnTo>
                  <a:pt x="6346" y="523"/>
                </a:lnTo>
                <a:cubicBezTo>
                  <a:pt x="6346" y="811"/>
                  <a:pt x="6110" y="1047"/>
                  <a:pt x="5823" y="1047"/>
                </a:cubicBezTo>
                <a:lnTo>
                  <a:pt x="0" y="1047"/>
                </a:lnTo>
                <a:cubicBezTo>
                  <a:pt x="155" y="923"/>
                  <a:pt x="254" y="733"/>
                  <a:pt x="254" y="521"/>
                </a:cubicBezTo>
                <a:cubicBezTo>
                  <a:pt x="254" y="311"/>
                  <a:pt x="158" y="124"/>
                  <a:pt x="7" y="0"/>
                </a:cubicBezTo>
                <a:close/>
              </a:path>
            </a:pathLst>
          </a:custGeom>
          <a:noFill/>
          <a:ln w="12700" cap="flat" cmpd="sng">
            <a:solidFill>
              <a:srgbClr val="24211D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099"/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8C1B2FC6-D8C4-444A-AFA9-3E240D77C089}"/>
              </a:ext>
            </a:extLst>
          </p:cNvPr>
          <p:cNvSpPr/>
          <p:nvPr/>
        </p:nvSpPr>
        <p:spPr>
          <a:xfrm>
            <a:off x="1515773" y="3569946"/>
            <a:ext cx="4836181" cy="574376"/>
          </a:xfrm>
          <a:custGeom>
            <a:avLst/>
            <a:gdLst/>
            <a:ahLst/>
            <a:cxnLst>
              <a:cxn ang="0">
                <a:pos x="5337" y="0"/>
              </a:cxn>
              <a:cxn ang="0">
                <a:pos x="4439403" y="0"/>
              </a:cxn>
              <a:cxn ang="0">
                <a:pos x="4838134" y="402256"/>
              </a:cxn>
              <a:cxn ang="0">
                <a:pos x="4838134" y="402256"/>
              </a:cxn>
              <a:cxn ang="0">
                <a:pos x="4439403" y="805282"/>
              </a:cxn>
              <a:cxn ang="0">
                <a:pos x="0" y="805282"/>
              </a:cxn>
              <a:cxn ang="0">
                <a:pos x="193647" y="400718"/>
              </a:cxn>
              <a:cxn ang="0">
                <a:pos x="5337" y="0"/>
              </a:cxn>
            </a:cxnLst>
            <a:rect l="0" t="0" r="0" b="0"/>
            <a:pathLst>
              <a:path w="6346" h="1047">
                <a:moveTo>
                  <a:pt x="7" y="0"/>
                </a:moveTo>
                <a:lnTo>
                  <a:pt x="5823" y="0"/>
                </a:lnTo>
                <a:cubicBezTo>
                  <a:pt x="6110" y="0"/>
                  <a:pt x="6346" y="236"/>
                  <a:pt x="6346" y="523"/>
                </a:cubicBezTo>
                <a:lnTo>
                  <a:pt x="6346" y="523"/>
                </a:lnTo>
                <a:cubicBezTo>
                  <a:pt x="6346" y="811"/>
                  <a:pt x="6110" y="1047"/>
                  <a:pt x="5823" y="1047"/>
                </a:cubicBezTo>
                <a:lnTo>
                  <a:pt x="0" y="1047"/>
                </a:lnTo>
                <a:cubicBezTo>
                  <a:pt x="155" y="923"/>
                  <a:pt x="254" y="733"/>
                  <a:pt x="254" y="521"/>
                </a:cubicBezTo>
                <a:cubicBezTo>
                  <a:pt x="254" y="311"/>
                  <a:pt x="158" y="124"/>
                  <a:pt x="7" y="0"/>
                </a:cubicBezTo>
                <a:close/>
              </a:path>
            </a:pathLst>
          </a:custGeom>
          <a:noFill/>
          <a:ln w="12700" cap="flat" cmpd="sng">
            <a:solidFill>
              <a:srgbClr val="24211D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099"/>
          </a:p>
        </p:txBody>
      </p:sp>
    </p:spTree>
    <p:extLst>
      <p:ext uri="{BB962C8B-B14F-4D97-AF65-F5344CB8AC3E}">
        <p14:creationId xmlns:p14="http://schemas.microsoft.com/office/powerpoint/2010/main" val="386891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B6D42FA3-4FC0-4B18-8665-F37A0161EC51}"/>
              </a:ext>
            </a:extLst>
          </p:cNvPr>
          <p:cNvGrpSpPr/>
          <p:nvPr/>
        </p:nvGrpSpPr>
        <p:grpSpPr>
          <a:xfrm>
            <a:off x="368205" y="4557749"/>
            <a:ext cx="3378120" cy="1631738"/>
            <a:chOff x="112548" y="2169058"/>
            <a:chExt cx="4659086" cy="1631950"/>
          </a:xfrm>
          <a:solidFill>
            <a:srgbClr val="C00000"/>
          </a:solidFill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BEEE137-5F49-4C38-96F7-41A759A306AF}"/>
                </a:ext>
              </a:extLst>
            </p:cNvPr>
            <p:cNvSpPr/>
            <p:nvPr/>
          </p:nvSpPr>
          <p:spPr>
            <a:xfrm>
              <a:off x="112548" y="2169058"/>
              <a:ext cx="4659086" cy="163195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07D2F66-ED4C-4CE0-9B80-00C59F3C16EA}"/>
                </a:ext>
              </a:extLst>
            </p:cNvPr>
            <p:cNvSpPr txBox="1"/>
            <p:nvPr/>
          </p:nvSpPr>
          <p:spPr>
            <a:xfrm>
              <a:off x="2620207" y="2723389"/>
              <a:ext cx="1901371" cy="523288"/>
            </a:xfrm>
            <a:prstGeom prst="rect">
              <a:avLst/>
            </a:prstGeom>
            <a:grp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收获</a:t>
              </a:r>
              <a:r>
                <a:rPr lang="en-US" altLang="zh-CN" sz="28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8A2A3A2-E5AA-4A9A-B9FA-FC1D12551012}"/>
              </a:ext>
            </a:extLst>
          </p:cNvPr>
          <p:cNvGrpSpPr/>
          <p:nvPr/>
        </p:nvGrpSpPr>
        <p:grpSpPr>
          <a:xfrm>
            <a:off x="419958" y="1157211"/>
            <a:ext cx="3378120" cy="1631738"/>
            <a:chOff x="112548" y="2169058"/>
            <a:chExt cx="4659086" cy="1631950"/>
          </a:xfrm>
          <a:solidFill>
            <a:srgbClr val="C00000"/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3B20089-5C87-4504-B72B-4EEA8337764B}"/>
                </a:ext>
              </a:extLst>
            </p:cNvPr>
            <p:cNvSpPr/>
            <p:nvPr/>
          </p:nvSpPr>
          <p:spPr>
            <a:xfrm>
              <a:off x="112548" y="2169058"/>
              <a:ext cx="4659086" cy="163195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9C1D186-DD3A-4BC8-B127-FF0483BFC8D4}"/>
                </a:ext>
              </a:extLst>
            </p:cNvPr>
            <p:cNvSpPr txBox="1"/>
            <p:nvPr/>
          </p:nvSpPr>
          <p:spPr>
            <a:xfrm>
              <a:off x="2620207" y="2723389"/>
              <a:ext cx="1901371" cy="523288"/>
            </a:xfrm>
            <a:prstGeom prst="rect">
              <a:avLst/>
            </a:prstGeom>
            <a:grp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收获</a:t>
              </a:r>
              <a:r>
                <a:rPr lang="en-US" altLang="zh-CN" sz="28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</p:grpSp>
      <p:sp>
        <p:nvSpPr>
          <p:cNvPr id="22" name="标题 1">
            <a:extLst>
              <a:ext uri="{FF2B5EF4-FFF2-40B4-BE49-F238E27FC236}">
                <a16:creationId xmlns:a16="http://schemas.microsoft.com/office/drawing/2014/main" id="{69101CC1-216E-4B3B-B168-7FE3E2FCEDAA}"/>
              </a:ext>
            </a:extLst>
          </p:cNvPr>
          <p:cNvSpPr txBox="1"/>
          <p:nvPr/>
        </p:nvSpPr>
        <p:spPr bwMode="auto">
          <a:xfrm>
            <a:off x="419958" y="477466"/>
            <a:ext cx="11062648" cy="279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5165" tIns="52583" rIns="105165" bIns="52583" numCol="1" rtlCol="0" anchor="ctr" anchorCtr="0" compatLnSpc="1">
            <a:noAutofit/>
          </a:bodyPr>
          <a:lstStyle>
            <a:lvl1pPr algn="l" defTabSz="1087755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defTabSz="1087755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52578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05156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57734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103120" algn="l" defTabSz="1088390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i="1" u="sng" dirty="0">
                <a:solidFill>
                  <a:schemeClr val="tx1">
                    <a:lumMod val="50000"/>
                  </a:schemeClr>
                </a:solidFill>
              </a:rPr>
              <a:t>收获</a:t>
            </a:r>
            <a:r>
              <a:rPr lang="en-US" altLang="zh-CN" b="1" i="1" u="sng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zh-CN" altLang="en-US" b="1" i="1" u="sng" dirty="0">
                <a:solidFill>
                  <a:schemeClr val="tx1">
                    <a:lumMod val="50000"/>
                  </a:schemeClr>
                </a:solidFill>
              </a:rPr>
              <a:t>我对 工作的 收获</a:t>
            </a:r>
            <a:endParaRPr lang="en-US" altLang="zh-CN" b="1" u="sng" dirty="0">
              <a:solidFill>
                <a:srgbClr val="00B0F0"/>
              </a:solidFill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921A0F11-E5DE-4A74-AFDD-926A00C88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58" y="1157211"/>
            <a:ext cx="1637307" cy="1631738"/>
          </a:xfrm>
          <a:prstGeom prst="roundRect">
            <a:avLst>
              <a:gd name="adj" fmla="val 6966"/>
            </a:avLst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C834E7B3-D92D-4C0A-9D0B-F4B642E38B68}"/>
              </a:ext>
            </a:extLst>
          </p:cNvPr>
          <p:cNvSpPr/>
          <p:nvPr/>
        </p:nvSpPr>
        <p:spPr>
          <a:xfrm>
            <a:off x="8537016" y="2799015"/>
            <a:ext cx="3378120" cy="163173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A69309C-F52F-4C58-A5C9-0B23625B51F9}"/>
              </a:ext>
            </a:extLst>
          </p:cNvPr>
          <p:cNvSpPr txBox="1"/>
          <p:nvPr/>
        </p:nvSpPr>
        <p:spPr>
          <a:xfrm>
            <a:off x="8552935" y="3353274"/>
            <a:ext cx="1378609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收获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2168FA36-F289-45B3-BD3B-D4047506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904" y="2788949"/>
            <a:ext cx="1637307" cy="1631738"/>
          </a:xfrm>
          <a:prstGeom prst="roundRect">
            <a:avLst>
              <a:gd name="adj" fmla="val 6966"/>
            </a:avLst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D99376F3-BB08-439F-A472-825B684A1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97" y="4557749"/>
            <a:ext cx="1637307" cy="1631738"/>
          </a:xfrm>
          <a:prstGeom prst="roundRect">
            <a:avLst>
              <a:gd name="adj" fmla="val 6966"/>
            </a:avLst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3B498CA3-89EE-401E-886C-37B9E15C1C02}"/>
              </a:ext>
            </a:extLst>
          </p:cNvPr>
          <p:cNvSpPr/>
          <p:nvPr/>
        </p:nvSpPr>
        <p:spPr>
          <a:xfrm>
            <a:off x="3978976" y="1453833"/>
            <a:ext cx="7912800" cy="109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 请在这里输入您的主要叙述内容</a:t>
            </a:r>
          </a:p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 请在这里输入您的主要叙述内容</a:t>
            </a:r>
          </a:p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 请在这里输入您的主要叙述内容</a:t>
            </a:r>
          </a:p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 请在这里输入您的主要叙述内容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8EA6892-AF65-4D75-A7ED-28557795DCB7}"/>
              </a:ext>
            </a:extLst>
          </p:cNvPr>
          <p:cNvSpPr/>
          <p:nvPr/>
        </p:nvSpPr>
        <p:spPr>
          <a:xfrm>
            <a:off x="624216" y="3003421"/>
            <a:ext cx="7912800" cy="109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 请在这里输入您的主要叙述内容</a:t>
            </a:r>
          </a:p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 请在这里输入您的主要叙述内容</a:t>
            </a:r>
          </a:p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 请在这里输入您的主要叙述内容</a:t>
            </a:r>
          </a:p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 请在这里输入您的主要叙述内容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C65DA27-ABAF-4B5A-9D94-83993088B2B7}"/>
              </a:ext>
            </a:extLst>
          </p:cNvPr>
          <p:cNvSpPr/>
          <p:nvPr/>
        </p:nvSpPr>
        <p:spPr>
          <a:xfrm>
            <a:off x="3978976" y="4827539"/>
            <a:ext cx="7912800" cy="109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 请在这里输入您的主要叙述内容</a:t>
            </a:r>
          </a:p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 请在这里输入您的主要叙述内容</a:t>
            </a:r>
          </a:p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 请在这里输入您的主要叙述内容</a:t>
            </a:r>
          </a:p>
          <a:p>
            <a:pPr defTabSz="913256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ource Han Sans SC"/>
              </a:rPr>
              <a:t>请在这里输入您的主要叙述内容 请在这里输入您的主要叙述内容 请在这里输入您的主要叙述内容</a:t>
            </a:r>
          </a:p>
        </p:txBody>
      </p:sp>
    </p:spTree>
    <p:extLst>
      <p:ext uri="{BB962C8B-B14F-4D97-AF65-F5344CB8AC3E}">
        <p14:creationId xmlns:p14="http://schemas.microsoft.com/office/powerpoint/2010/main" val="34424942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f060959-5d43-4639-8ba6-3e5b819695b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358FE2"/>
    </a:accent1>
    <a:accent2>
      <a:srgbClr val="E42739"/>
    </a:accent2>
    <a:accent3>
      <a:srgbClr val="EF8629"/>
    </a:accent3>
    <a:accent4>
      <a:srgbClr val="7CB349"/>
    </a:accent4>
    <a:accent5>
      <a:srgbClr val="505050"/>
    </a:accent5>
    <a:accent6>
      <a:srgbClr val="809295"/>
    </a:accent6>
    <a:hlink>
      <a:srgbClr val="358FE2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25910</TotalTime>
  <Words>1607</Words>
  <Application>Microsoft Office PowerPoint</Application>
  <PresentationFormat>自定义</PresentationFormat>
  <Paragraphs>174</Paragraphs>
  <Slides>16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PingFang SC Semibold</vt:lpstr>
      <vt:lpstr>Source Han Sans SC</vt:lpstr>
      <vt:lpstr>等线</vt:lpstr>
      <vt:lpstr>方正黑体简体</vt:lpstr>
      <vt:lpstr>黑体</vt:lpstr>
      <vt:lpstr>宋体</vt:lpstr>
      <vt:lpstr>微软雅黑</vt:lpstr>
      <vt:lpstr>Arial</vt:lpstr>
      <vt:lpstr>Calibri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Robert</dc:creator>
  <cp:lastModifiedBy>Mia Xu(许正华)</cp:lastModifiedBy>
  <cp:revision>3232</cp:revision>
  <dcterms:modified xsi:type="dcterms:W3CDTF">2022-11-07T07:34:03Z</dcterms:modified>
</cp:coreProperties>
</file>