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780" r:id="rId3"/>
    <p:sldId id="837" r:id="rId4"/>
    <p:sldId id="262" r:id="rId5"/>
    <p:sldId id="840" r:id="rId6"/>
    <p:sldId id="841" r:id="rId7"/>
    <p:sldId id="835" r:id="rId8"/>
    <p:sldId id="276" r:id="rId9"/>
    <p:sldId id="272" r:id="rId10"/>
    <p:sldId id="269" r:id="rId11"/>
    <p:sldId id="846" r:id="rId12"/>
    <p:sldId id="836" r:id="rId13"/>
    <p:sldId id="942" r:id="rId14"/>
    <p:sldId id="848" r:id="rId15"/>
    <p:sldId id="758" r:id="rId16"/>
  </p:sldIdLst>
  <p:sldSz cx="12190413" cy="6859588"/>
  <p:notesSz cx="6669088" cy="9926638"/>
  <p:custDataLst>
    <p:tags r:id="rId19"/>
  </p:custDataLst>
  <p:defaultTextStyle>
    <a:defPPr>
      <a:defRPr lang="zh-CN"/>
    </a:defPPr>
    <a:lvl1pPr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1pPr>
    <a:lvl2pPr marL="542925" indent="-1587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2pPr>
    <a:lvl3pPr marL="1087755" indent="-3492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3pPr>
    <a:lvl4pPr marL="1630680" indent="-5270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4pPr>
    <a:lvl5pPr marL="2174875" indent="-7175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8">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F2E23"/>
    <a:srgbClr val="D60026"/>
    <a:srgbClr val="405440"/>
    <a:srgbClr val="262626"/>
    <a:srgbClr val="404040"/>
    <a:srgbClr val="E28304"/>
    <a:srgbClr val="D9D9D9"/>
    <a:srgbClr val="C0CEDA"/>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4" autoAdjust="0"/>
    <p:restoredTop sz="78741" autoAdjust="0"/>
  </p:normalViewPr>
  <p:slideViewPr>
    <p:cSldViewPr>
      <p:cViewPr>
        <p:scale>
          <a:sx n="75" d="100"/>
          <a:sy n="75" d="100"/>
        </p:scale>
        <p:origin x="978" y="-72"/>
      </p:cViewPr>
      <p:guideLst>
        <p:guide orient="horz" pos="2138"/>
        <p:guide pos="3840"/>
      </p:guideLst>
    </p:cSldViewPr>
  </p:slideViewPr>
  <p:notesTextViewPr>
    <p:cViewPr>
      <p:scale>
        <a:sx n="100" d="100"/>
        <a:sy n="100" d="100"/>
      </p:scale>
      <p:origin x="0" y="0"/>
    </p:cViewPr>
  </p:notesTextViewPr>
  <p:notesViewPr>
    <p:cSldViewPr>
      <p:cViewPr varScale="1">
        <p:scale>
          <a:sx n="76" d="100"/>
          <a:sy n="76" d="100"/>
        </p:scale>
        <p:origin x="403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4CFEBF6B-9ECF-4206-9E94-765F75D31041}" type="datetimeFigureOut">
              <a:rPr lang="zh-CN" altLang="en-US" smtClean="0"/>
              <a:t>2023/4/3</a:t>
            </a:fld>
            <a:endParaRPr lang="zh-CN" altLang="en-US"/>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67014DD4-8DF1-4851-B0EF-F5520E07ADB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90838" cy="495300"/>
          </a:xfrm>
          <a:prstGeom prst="rect">
            <a:avLst/>
          </a:prstGeom>
        </p:spPr>
        <p:txBody>
          <a:bodyPr vert="horz" lIns="94829" tIns="47414" rIns="94829" bIns="47414" rtlCol="0"/>
          <a:lstStyle>
            <a:lvl1pPr algn="l" defTabSz="815975">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778250" y="0"/>
            <a:ext cx="2889250" cy="495300"/>
          </a:xfrm>
          <a:prstGeom prst="rect">
            <a:avLst/>
          </a:prstGeom>
        </p:spPr>
        <p:txBody>
          <a:bodyPr vert="horz" lIns="94829" tIns="47414" rIns="94829" bIns="47414" rtlCol="0"/>
          <a:lstStyle>
            <a:lvl1pPr algn="r" defTabSz="815975">
              <a:defRPr sz="1200">
                <a:latin typeface="Arial" panose="020B0604020202020204" pitchFamily="34" charset="0"/>
                <a:ea typeface="宋体" panose="02010600030101010101" pitchFamily="2" charset="-122"/>
              </a:defRPr>
            </a:lvl1pPr>
          </a:lstStyle>
          <a:p>
            <a:pPr>
              <a:defRPr/>
            </a:pPr>
            <a:fld id="{40C3A6B0-5D57-4D84-9807-DD13F365EB9E}" type="datetimeFigureOut">
              <a:rPr lang="zh-CN" altLang="en-US"/>
              <a:t>2023/4/3</a:t>
            </a:fld>
            <a:endParaRPr lang="zh-CN" altLang="en-US"/>
          </a:p>
        </p:txBody>
      </p:sp>
      <p:sp>
        <p:nvSpPr>
          <p:cNvPr id="4" name="幻灯片图像占位符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29" tIns="47414" rIns="94829" bIns="47414" rtlCol="0" anchor="ctr"/>
          <a:lstStyle/>
          <a:p>
            <a:pPr lvl="0"/>
            <a:endParaRPr lang="zh-CN" altLang="en-US" noProof="0"/>
          </a:p>
        </p:txBody>
      </p:sp>
      <p:sp>
        <p:nvSpPr>
          <p:cNvPr id="5" name="备注占位符 4"/>
          <p:cNvSpPr>
            <a:spLocks noGrp="1"/>
          </p:cNvSpPr>
          <p:nvPr>
            <p:ph type="body" sz="quarter" idx="3"/>
          </p:nvPr>
        </p:nvSpPr>
        <p:spPr>
          <a:xfrm>
            <a:off x="666750" y="4714875"/>
            <a:ext cx="5335588" cy="4467225"/>
          </a:xfrm>
          <a:prstGeom prst="rect">
            <a:avLst/>
          </a:prstGeom>
        </p:spPr>
        <p:txBody>
          <a:bodyPr vert="horz" lIns="94829" tIns="47414" rIns="94829" bIns="4741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50"/>
            <a:ext cx="2890838" cy="495300"/>
          </a:xfrm>
          <a:prstGeom prst="rect">
            <a:avLst/>
          </a:prstGeom>
        </p:spPr>
        <p:txBody>
          <a:bodyPr vert="horz" lIns="94829" tIns="47414" rIns="94829" bIns="47414" rtlCol="0" anchor="b"/>
          <a:lstStyle>
            <a:lvl1pPr algn="l" defTabSz="815975">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778250" y="9429750"/>
            <a:ext cx="2889250" cy="495300"/>
          </a:xfrm>
          <a:prstGeom prst="rect">
            <a:avLst/>
          </a:prstGeom>
        </p:spPr>
        <p:txBody>
          <a:bodyPr vert="horz" lIns="94829" tIns="47414" rIns="94829" bIns="47414" rtlCol="0" anchor="b"/>
          <a:lstStyle>
            <a:lvl1pPr algn="r" defTabSz="815975">
              <a:defRPr sz="1200">
                <a:latin typeface="Arial" panose="020B0604020202020204" pitchFamily="34" charset="0"/>
                <a:ea typeface="宋体" panose="02010600030101010101" pitchFamily="2" charset="-122"/>
              </a:defRPr>
            </a:lvl1pPr>
          </a:lstStyle>
          <a:p>
            <a:pPr>
              <a:defRPr/>
            </a:pPr>
            <a:fld id="{A30DF973-DCA0-4DB0-92C3-E684E721AA6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523875" algn="l" rtl="0" eaLnBrk="0" fontAlgn="base" hangingPunct="0">
      <a:spcBef>
        <a:spcPct val="30000"/>
      </a:spcBef>
      <a:spcAft>
        <a:spcPct val="0"/>
      </a:spcAft>
      <a:defRPr sz="1300" kern="1200">
        <a:solidFill>
          <a:schemeClr val="tx1"/>
        </a:solidFill>
        <a:latin typeface="+mn-lt"/>
        <a:ea typeface="+mn-ea"/>
        <a:cs typeface="+mn-cs"/>
      </a:defRPr>
    </a:lvl2pPr>
    <a:lvl3pPr marL="1049655" algn="l" rtl="0" eaLnBrk="0" fontAlgn="base" hangingPunct="0">
      <a:spcBef>
        <a:spcPct val="30000"/>
      </a:spcBef>
      <a:spcAft>
        <a:spcPct val="0"/>
      </a:spcAft>
      <a:defRPr sz="1300" kern="1200">
        <a:solidFill>
          <a:schemeClr val="tx1"/>
        </a:solidFill>
        <a:latin typeface="+mn-lt"/>
        <a:ea typeface="+mn-ea"/>
        <a:cs typeface="+mn-cs"/>
      </a:defRPr>
    </a:lvl3pPr>
    <a:lvl4pPr marL="1576705" algn="l" rtl="0" eaLnBrk="0" fontAlgn="base" hangingPunct="0">
      <a:spcBef>
        <a:spcPct val="30000"/>
      </a:spcBef>
      <a:spcAft>
        <a:spcPct val="0"/>
      </a:spcAft>
      <a:defRPr sz="1300" kern="1200">
        <a:solidFill>
          <a:schemeClr val="tx1"/>
        </a:solidFill>
        <a:latin typeface="+mn-lt"/>
        <a:ea typeface="+mn-ea"/>
        <a:cs typeface="+mn-cs"/>
      </a:defRPr>
    </a:lvl4pPr>
    <a:lvl5pPr marL="2100580" algn="l" rtl="0" eaLnBrk="0" fontAlgn="base" hangingPunct="0">
      <a:spcBef>
        <a:spcPct val="30000"/>
      </a:spcBef>
      <a:spcAft>
        <a:spcPct val="0"/>
      </a:spcAft>
      <a:defRPr sz="1300" kern="1200">
        <a:solidFill>
          <a:schemeClr val="tx1"/>
        </a:solidFill>
        <a:latin typeface="+mn-lt"/>
        <a:ea typeface="+mn-ea"/>
        <a:cs typeface="+mn-cs"/>
      </a:defRPr>
    </a:lvl5pPr>
    <a:lvl6pPr marL="2628900" algn="l" defTabSz="1051560" rtl="0" eaLnBrk="1" latinLnBrk="0" hangingPunct="1">
      <a:defRPr sz="1300" kern="1200">
        <a:solidFill>
          <a:schemeClr val="tx1"/>
        </a:solidFill>
        <a:latin typeface="+mn-lt"/>
        <a:ea typeface="+mn-ea"/>
        <a:cs typeface="+mn-cs"/>
      </a:defRPr>
    </a:lvl6pPr>
    <a:lvl7pPr marL="3154680" algn="l" defTabSz="1051560" rtl="0" eaLnBrk="1" latinLnBrk="0" hangingPunct="1">
      <a:defRPr sz="1300" kern="1200">
        <a:solidFill>
          <a:schemeClr val="tx1"/>
        </a:solidFill>
        <a:latin typeface="+mn-lt"/>
        <a:ea typeface="+mn-ea"/>
        <a:cs typeface="+mn-cs"/>
      </a:defRPr>
    </a:lvl7pPr>
    <a:lvl8pPr marL="3681095" algn="l" defTabSz="1051560" rtl="0" eaLnBrk="1" latinLnBrk="0" hangingPunct="1">
      <a:defRPr sz="1300" kern="1200">
        <a:solidFill>
          <a:schemeClr val="tx1"/>
        </a:solidFill>
        <a:latin typeface="+mn-lt"/>
        <a:ea typeface="+mn-ea"/>
        <a:cs typeface="+mn-cs"/>
      </a:defRPr>
    </a:lvl8pPr>
    <a:lvl9pPr marL="4206875" algn="l" defTabSz="105156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r>
              <a:rPr lang="zh-CN" altLang="en-US" dirty="0"/>
              <a:t>大标题</a:t>
            </a:r>
            <a:r>
              <a:rPr lang="en-US" altLang="zh-CN" dirty="0"/>
              <a:t>:</a:t>
            </a:r>
            <a:r>
              <a:rPr lang="en-US" altLang="zh-CN" baseline="0" dirty="0"/>
              <a:t> </a:t>
            </a:r>
            <a:r>
              <a:rPr lang="zh-CN" altLang="en-US" baseline="0" dirty="0"/>
              <a:t>黑体 </a:t>
            </a:r>
            <a:r>
              <a:rPr lang="en-US" altLang="zh-CN" dirty="0"/>
              <a:t>48</a:t>
            </a:r>
            <a:r>
              <a:rPr lang="zh-CN" altLang="en-US" dirty="0"/>
              <a:t>号字体   色号：</a:t>
            </a:r>
            <a:r>
              <a:rPr lang="en-US" altLang="zh-CN" dirty="0"/>
              <a:t> R38</a:t>
            </a:r>
            <a:r>
              <a:rPr lang="en-US" altLang="zh-CN" baseline="0" dirty="0"/>
              <a:t> G38 B38</a:t>
            </a:r>
          </a:p>
          <a:p>
            <a:r>
              <a:rPr lang="zh-CN" altLang="en-US" baseline="0" dirty="0"/>
              <a:t>副标题：黑体 </a:t>
            </a:r>
            <a:r>
              <a:rPr lang="en-US" altLang="zh-CN" dirty="0"/>
              <a:t>28</a:t>
            </a:r>
            <a:r>
              <a:rPr lang="zh-CN" altLang="en-US" dirty="0"/>
              <a:t>号字体   色号：</a:t>
            </a:r>
            <a:r>
              <a:rPr lang="en-US" altLang="zh-CN" dirty="0"/>
              <a:t> R0</a:t>
            </a:r>
            <a:r>
              <a:rPr lang="en-US" altLang="zh-CN" baseline="0" dirty="0"/>
              <a:t> G176 B240</a:t>
            </a:r>
          </a:p>
          <a:p>
            <a:r>
              <a:rPr lang="zh-CN" altLang="en-US" baseline="0" dirty="0"/>
              <a:t>日期字体：黑体 </a:t>
            </a:r>
            <a:r>
              <a:rPr lang="en-US" altLang="zh-CN" dirty="0"/>
              <a:t>16</a:t>
            </a:r>
            <a:r>
              <a:rPr lang="zh-CN" altLang="en-US" dirty="0"/>
              <a:t>号字体   色号：</a:t>
            </a:r>
            <a:r>
              <a:rPr lang="en-US" altLang="zh-CN" dirty="0"/>
              <a:t> R127</a:t>
            </a:r>
            <a:r>
              <a:rPr lang="en-US" altLang="zh-CN" baseline="0" dirty="0"/>
              <a:t> G127 B127</a:t>
            </a:r>
          </a:p>
          <a:p>
            <a:endParaRPr lang="zh-CN" altLang="en-US" dirty="0"/>
          </a:p>
        </p:txBody>
      </p:sp>
      <p:sp>
        <p:nvSpPr>
          <p:cNvPr id="19460" name="灯片编号占位符 3"/>
          <p:cNvSpPr>
            <a:spLocks noGrp="1"/>
          </p:cNvSpPr>
          <p:nvPr>
            <p:ph type="sldNum" sz="quarter" idx="5"/>
          </p:nvPr>
        </p:nvSpPr>
        <p:spPr bwMode="auto">
          <a:noFill/>
          <a:ln>
            <a:miter lim="800000"/>
          </a:ln>
        </p:spPr>
        <p:txBody>
          <a:bodyPr wrap="square" numCol="1" anchorCtr="0" compatLnSpc="1"/>
          <a:lstStyle/>
          <a:p>
            <a:pPr defTabSz="815975"/>
            <a:fld id="{C48F3758-CB2D-4415-85E2-1D229A26CC72}" type="slidenum">
              <a:rPr lang="zh-CN" altLang="en-US" smtClean="0">
                <a:latin typeface="Arial" panose="020B0604020202020204" pitchFamily="34" charset="0"/>
                <a:ea typeface="宋体" panose="02010600030101010101" pitchFamily="2" charset="-122"/>
              </a:rPr>
              <a:t>1</a:t>
            </a:fld>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大标题</a:t>
            </a:r>
            <a:r>
              <a:rPr lang="en-US" altLang="zh-CN" dirty="0"/>
              <a:t>:</a:t>
            </a:r>
            <a:r>
              <a:rPr lang="en-US" altLang="zh-CN" baseline="0" dirty="0"/>
              <a:t> </a:t>
            </a:r>
            <a:r>
              <a:rPr lang="zh-CN" altLang="en-US" dirty="0"/>
              <a:t>黑体 </a:t>
            </a:r>
            <a:r>
              <a:rPr lang="en-US" altLang="zh-CN" dirty="0"/>
              <a:t>32</a:t>
            </a:r>
            <a:r>
              <a:rPr lang="zh-CN" altLang="en-US" dirty="0"/>
              <a:t>号字体   色号：</a:t>
            </a:r>
            <a:r>
              <a:rPr lang="en-US" altLang="zh-CN" dirty="0"/>
              <a:t> R210</a:t>
            </a:r>
            <a:r>
              <a:rPr lang="en-US" altLang="zh-CN" baseline="0" dirty="0"/>
              <a:t> G0 B48</a:t>
            </a: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大标题</a:t>
            </a:r>
            <a:r>
              <a:rPr lang="en-US" altLang="zh-CN" dirty="0"/>
              <a:t>: </a:t>
            </a:r>
            <a:r>
              <a:rPr lang="zh-CN" altLang="en-US" dirty="0"/>
              <a:t>中文黑体 </a:t>
            </a:r>
            <a:r>
              <a:rPr lang="en-US" altLang="zh-CN" dirty="0"/>
              <a:t>32</a:t>
            </a:r>
            <a:r>
              <a:rPr lang="zh-CN" altLang="en-US" dirty="0"/>
              <a:t>号字体    色号：</a:t>
            </a:r>
            <a:r>
              <a:rPr lang="en-US" altLang="zh-CN" dirty="0"/>
              <a:t> R38</a:t>
            </a:r>
            <a:r>
              <a:rPr lang="en-US" altLang="zh-CN" baseline="0" dirty="0"/>
              <a:t> G38 B38</a:t>
            </a:r>
          </a:p>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30DF973-DCA0-4DB0-92C3-E684E721AA63}" type="slidenum">
              <a:rPr lang="zh-CN" altLang="en-US" smtClean="0"/>
              <a:t>14</a:t>
            </a:fld>
            <a:endParaRPr lang="zh-CN" altLang="en-US"/>
          </a:p>
        </p:txBody>
      </p:sp>
    </p:spTree>
    <p:extLst>
      <p:ext uri="{BB962C8B-B14F-4D97-AF65-F5344CB8AC3E}">
        <p14:creationId xmlns:p14="http://schemas.microsoft.com/office/powerpoint/2010/main" val="819687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30DF973-DCA0-4DB0-92C3-E684E721AA63}"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大标题</a:t>
            </a:r>
            <a:r>
              <a:rPr lang="en-US" altLang="zh-CN" dirty="0"/>
              <a:t>:</a:t>
            </a:r>
            <a:r>
              <a:rPr lang="en-US" altLang="zh-CN" baseline="0" dirty="0"/>
              <a:t> </a:t>
            </a:r>
            <a:r>
              <a:rPr lang="zh-CN" altLang="en-US" dirty="0"/>
              <a:t>黑体 </a:t>
            </a:r>
            <a:r>
              <a:rPr lang="en-US" altLang="zh-CN" dirty="0"/>
              <a:t>32</a:t>
            </a:r>
            <a:r>
              <a:rPr lang="zh-CN" altLang="en-US" dirty="0"/>
              <a:t>号字体   色号：</a:t>
            </a:r>
            <a:r>
              <a:rPr lang="en-US" altLang="zh-CN" dirty="0"/>
              <a:t> R210</a:t>
            </a:r>
            <a:r>
              <a:rPr lang="en-US" altLang="zh-CN" baseline="0" dirty="0"/>
              <a:t> G0 B48</a:t>
            </a: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大标题</a:t>
            </a:r>
            <a:r>
              <a:rPr lang="en-US" altLang="zh-CN" dirty="0"/>
              <a:t>: </a:t>
            </a:r>
            <a:r>
              <a:rPr lang="zh-CN" altLang="en-US" dirty="0"/>
              <a:t>中文黑体 </a:t>
            </a:r>
            <a:r>
              <a:rPr lang="en-US" altLang="zh-CN" dirty="0"/>
              <a:t>32</a:t>
            </a:r>
            <a:r>
              <a:rPr lang="zh-CN" altLang="en-US" dirty="0"/>
              <a:t>号字体    色号：</a:t>
            </a:r>
            <a:r>
              <a:rPr lang="en-US" altLang="zh-CN" dirty="0"/>
              <a:t> R38</a:t>
            </a:r>
            <a:r>
              <a:rPr lang="en-US" altLang="zh-CN" baseline="0" dirty="0"/>
              <a:t> G38 B38</a:t>
            </a:r>
          </a:p>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大标题</a:t>
            </a:r>
            <a:r>
              <a:rPr lang="en-US" altLang="zh-CN" dirty="0"/>
              <a:t>:</a:t>
            </a:r>
            <a:r>
              <a:rPr lang="en-US" altLang="zh-CN" baseline="0" dirty="0"/>
              <a:t> </a:t>
            </a:r>
            <a:r>
              <a:rPr lang="zh-CN" altLang="en-US" dirty="0"/>
              <a:t>黑体 </a:t>
            </a:r>
            <a:r>
              <a:rPr lang="en-US" altLang="zh-CN" dirty="0"/>
              <a:t>32</a:t>
            </a:r>
            <a:r>
              <a:rPr lang="zh-CN" altLang="en-US" dirty="0"/>
              <a:t>号字体   色号：</a:t>
            </a:r>
            <a:r>
              <a:rPr lang="en-US" altLang="zh-CN" dirty="0"/>
              <a:t> R210</a:t>
            </a:r>
            <a:r>
              <a:rPr lang="en-US" altLang="zh-CN" baseline="0" dirty="0"/>
              <a:t> G0 B48</a:t>
            </a: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大标题</a:t>
            </a:r>
            <a:r>
              <a:rPr lang="en-US" altLang="zh-CN" dirty="0"/>
              <a:t>: </a:t>
            </a:r>
            <a:r>
              <a:rPr lang="zh-CN" altLang="en-US" dirty="0"/>
              <a:t>中文黑体 </a:t>
            </a:r>
            <a:r>
              <a:rPr lang="en-US" altLang="zh-CN" dirty="0"/>
              <a:t>32</a:t>
            </a:r>
            <a:r>
              <a:rPr lang="zh-CN" altLang="en-US" dirty="0"/>
              <a:t>号字体    色号：</a:t>
            </a:r>
            <a:r>
              <a:rPr lang="en-US" altLang="zh-CN" dirty="0"/>
              <a:t> R38</a:t>
            </a:r>
            <a:r>
              <a:rPr lang="en-US" altLang="zh-CN" baseline="0" dirty="0"/>
              <a:t> G38 B38</a:t>
            </a:r>
          </a:p>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30DF973-DCA0-4DB0-92C3-E684E721AA63}" type="slidenum">
              <a:rPr lang="zh-CN" altLang="en-US" smtClean="0"/>
              <a:t>9</a:t>
            </a:fld>
            <a:endParaRPr lang="zh-CN" altLang="en-US"/>
          </a:p>
        </p:txBody>
      </p:sp>
    </p:spTree>
    <p:extLst>
      <p:ext uri="{BB962C8B-B14F-4D97-AF65-F5344CB8AC3E}">
        <p14:creationId xmlns:p14="http://schemas.microsoft.com/office/powerpoint/2010/main" val="330602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30DF973-DCA0-4DB0-92C3-E684E721AA63}" type="slidenum">
              <a:rPr lang="zh-CN" altLang="en-US" smtClean="0"/>
              <a:t>10</a:t>
            </a:fld>
            <a:endParaRPr lang="zh-CN" altLang="en-US"/>
          </a:p>
        </p:txBody>
      </p:sp>
    </p:spTree>
    <p:extLst>
      <p:ext uri="{BB962C8B-B14F-4D97-AF65-F5344CB8AC3E}">
        <p14:creationId xmlns:p14="http://schemas.microsoft.com/office/powerpoint/2010/main" val="2959490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DF973-DCA0-4DB0-92C3-E684E721AA63}"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24"/>
          <p:cNvPicPr>
            <a:picLocks noChangeAspect="1" noChangeArrowheads="1"/>
          </p:cNvPicPr>
          <p:nvPr userDrawn="1"/>
        </p:nvPicPr>
        <p:blipFill>
          <a:blip r:embed="rId2"/>
          <a:srcRect l="15816"/>
          <a:stretch>
            <a:fillRect/>
          </a:stretch>
        </p:blipFill>
        <p:spPr bwMode="auto">
          <a:xfrm>
            <a:off x="0" y="847725"/>
            <a:ext cx="7067550" cy="5360988"/>
          </a:xfrm>
          <a:prstGeom prst="rect">
            <a:avLst/>
          </a:prstGeom>
          <a:noFill/>
          <a:ln w="9525">
            <a:noFill/>
            <a:miter lim="800000"/>
            <a:headEnd/>
            <a:tailEnd/>
          </a:ln>
        </p:spPr>
      </p:pic>
      <p:sp>
        <p:nvSpPr>
          <p:cNvPr id="6" name="Text Box 52"/>
          <p:cNvSpPr txBox="1">
            <a:spLocks noChangeArrowheads="1"/>
          </p:cNvSpPr>
          <p:nvPr userDrawn="1"/>
        </p:nvSpPr>
        <p:spPr bwMode="auto">
          <a:xfrm>
            <a:off x="7838293" y="6383338"/>
            <a:ext cx="3789362" cy="285750"/>
          </a:xfrm>
          <a:prstGeom prst="rect">
            <a:avLst/>
          </a:prstGeom>
          <a:noFill/>
          <a:ln>
            <a:noFill/>
          </a:ln>
        </p:spPr>
        <p:txBody>
          <a:bodyPr lIns="0" tIns="0" rIns="0" bIns="0" anchor="b"/>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7755"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6pPr>
            <a:lvl7pPr marL="2971800" indent="-228600" defTabSz="1087755"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7pPr>
            <a:lvl8pPr marL="3429000" indent="-228600" defTabSz="1087755"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8pPr>
            <a:lvl9pPr marL="3886200" indent="-228600" defTabSz="1087755" eaLnBrk="0" fontAlgn="base" hangingPunct="0">
              <a:spcBef>
                <a:spcPct val="0"/>
              </a:spcBef>
              <a:spcAft>
                <a:spcPct val="0"/>
              </a:spcAft>
              <a:defRPr sz="21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1000" dirty="0">
              <a:solidFill>
                <a:schemeClr val="bg1">
                  <a:lumMod val="75000"/>
                </a:schemeClr>
              </a:solidFill>
              <a:latin typeface="黑体" panose="02010609060101010101" pitchFamily="49" charset="-122"/>
              <a:ea typeface="黑体" panose="02010609060101010101" pitchFamily="49" charset="-122"/>
            </a:endParaRPr>
          </a:p>
          <a:p>
            <a:pPr algn="r" eaLnBrk="1" hangingPunct="1">
              <a:spcBef>
                <a:spcPct val="50000"/>
              </a:spcBef>
              <a:defRPr/>
            </a:pPr>
            <a:r>
              <a:rPr lang="en-US" altLang="zh-CN" sz="1000" dirty="0">
                <a:solidFill>
                  <a:schemeClr val="bg1">
                    <a:lumMod val="75000"/>
                  </a:schemeClr>
                </a:solidFill>
                <a:latin typeface="黑体" panose="02010609060101010101" pitchFamily="49" charset="-122"/>
                <a:ea typeface="黑体" panose="02010609060101010101" pitchFamily="49" charset="-122"/>
              </a:rPr>
              <a:t>© </a:t>
            </a:r>
            <a:r>
              <a:rPr lang="zh-CN" altLang="en-US" sz="1000" b="0" dirty="0">
                <a:solidFill>
                  <a:schemeClr val="bg1">
                    <a:lumMod val="75000"/>
                  </a:schemeClr>
                </a:solidFill>
                <a:latin typeface="黑体" panose="02010609060101010101" pitchFamily="49" charset="-122"/>
                <a:ea typeface="黑体" panose="02010609060101010101" pitchFamily="49" charset="-122"/>
                <a:cs typeface="Arial" panose="020B0604020202020204" pitchFamily="34" charset="0"/>
              </a:rPr>
              <a:t>上海移远通信技术股份有限公司</a:t>
            </a:r>
            <a:r>
              <a:rPr lang="en-US" altLang="zh-CN" sz="1000" b="0" dirty="0">
                <a:solidFill>
                  <a:schemeClr val="bg1">
                    <a:lumMod val="75000"/>
                  </a:schemeClr>
                </a:solidFill>
                <a:latin typeface="黑体" panose="02010609060101010101" pitchFamily="49" charset="-122"/>
                <a:ea typeface="黑体" panose="02010609060101010101" pitchFamily="49" charset="-122"/>
                <a:cs typeface="Arial" panose="020B0604020202020204" pitchFamily="34" charset="0"/>
              </a:rPr>
              <a:t>. </a:t>
            </a:r>
            <a:r>
              <a:rPr lang="zh-CN" altLang="en-US" sz="1000" b="0" dirty="0">
                <a:solidFill>
                  <a:schemeClr val="bg1">
                    <a:lumMod val="75000"/>
                  </a:schemeClr>
                </a:solidFill>
                <a:latin typeface="黑体" panose="02010609060101010101" pitchFamily="49" charset="-122"/>
                <a:ea typeface="黑体" panose="02010609060101010101" pitchFamily="49" charset="-122"/>
                <a:cs typeface="Arial" panose="020B0604020202020204" pitchFamily="34" charset="0"/>
              </a:rPr>
              <a:t>版权所有</a:t>
            </a:r>
            <a:endParaRPr lang="en-US" altLang="zh-CN" sz="1000" b="0" dirty="0">
              <a:solidFill>
                <a:schemeClr val="bg1">
                  <a:lumMod val="75000"/>
                </a:schemeClr>
              </a:solidFill>
              <a:latin typeface="黑体" panose="02010609060101010101" pitchFamily="49" charset="-122"/>
              <a:ea typeface="黑体" panose="02010609060101010101" pitchFamily="49" charset="-122"/>
            </a:endParaRPr>
          </a:p>
        </p:txBody>
      </p:sp>
      <p:sp>
        <p:nvSpPr>
          <p:cNvPr id="12" name="Rectangle 4"/>
          <p:cNvSpPr>
            <a:spLocks noGrp="1" noChangeArrowheads="1"/>
          </p:cNvSpPr>
          <p:nvPr>
            <p:ph type="subTitle" idx="1"/>
          </p:nvPr>
        </p:nvSpPr>
        <p:spPr>
          <a:xfrm>
            <a:off x="2502941" y="3352393"/>
            <a:ext cx="9086777" cy="434591"/>
          </a:xfrm>
          <a:prstGeom prst="rect">
            <a:avLst/>
          </a:prstGeom>
        </p:spPr>
        <p:txBody>
          <a:bodyPr>
            <a:spAutoFit/>
          </a:bodyPr>
          <a:lstStyle>
            <a:lvl1pPr algn="r">
              <a:buNone/>
              <a:defRPr sz="2100" baseline="0" smtClean="0">
                <a:solidFill>
                  <a:schemeClr val="tx1">
                    <a:lumMod val="50000"/>
                    <a:lumOff val="50000"/>
                  </a:schemeClr>
                </a:solidFill>
                <a:latin typeface="Arial" panose="020B0604020202020204" pitchFamily="34" charset="0"/>
                <a:cs typeface="Arial" panose="020B0604020202020204" pitchFamily="34" charset="0"/>
              </a:defRPr>
            </a:lvl1pPr>
          </a:lstStyle>
          <a:p>
            <a:pPr lvl="0"/>
            <a:r>
              <a:rPr lang="zh-CN" altLang="en-US" dirty="0"/>
              <a:t>单击此处编辑母版副标题样式</a:t>
            </a:r>
            <a:endParaRPr lang="en-US" altLang="zh-CN" dirty="0"/>
          </a:p>
        </p:txBody>
      </p:sp>
      <p:sp>
        <p:nvSpPr>
          <p:cNvPr id="13" name="Rectangle 7"/>
          <p:cNvSpPr>
            <a:spLocks noGrp="1" noChangeArrowheads="1"/>
          </p:cNvSpPr>
          <p:nvPr>
            <p:ph type="ctrTitle"/>
          </p:nvPr>
        </p:nvSpPr>
        <p:spPr>
          <a:xfrm>
            <a:off x="2223024" y="2470389"/>
            <a:ext cx="9377214" cy="487099"/>
          </a:xfrm>
          <a:prstGeom prst="rect">
            <a:avLst/>
          </a:prstGeom>
        </p:spPr>
        <p:txBody>
          <a:bodyPr/>
          <a:lstStyle>
            <a:lvl1pPr algn="r">
              <a:defRPr sz="5400" b="0" baseline="0" smtClean="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dirty="0"/>
              <a:t>单击此处编辑母版标题样式</a:t>
            </a:r>
            <a:endParaRPr lang="en-US" altLang="zh-CN" dirty="0"/>
          </a:p>
        </p:txBody>
      </p:sp>
      <p:sp>
        <p:nvSpPr>
          <p:cNvPr id="14" name="文本占位符 26"/>
          <p:cNvSpPr>
            <a:spLocks noGrp="1"/>
          </p:cNvSpPr>
          <p:nvPr>
            <p:ph type="body" sz="quarter" idx="10"/>
          </p:nvPr>
        </p:nvSpPr>
        <p:spPr>
          <a:xfrm>
            <a:off x="7168259" y="4713949"/>
            <a:ext cx="4338673" cy="285367"/>
          </a:xfrm>
          <a:prstGeom prst="rect">
            <a:avLst/>
          </a:prstGeom>
        </p:spPr>
        <p:txBody>
          <a:bodyPr anchor="ctr"/>
          <a:lstStyle>
            <a:lvl1pPr marL="414655" marR="0" indent="-414655" algn="r" defTabSz="1051560" rtl="0" eaLnBrk="0" fontAlgn="base" latinLnBrk="0" hangingPunct="0">
              <a:lnSpc>
                <a:spcPct val="100000"/>
              </a:lnSpc>
              <a:spcBef>
                <a:spcPct val="25000"/>
              </a:spcBef>
              <a:spcAft>
                <a:spcPct val="0"/>
              </a:spcAft>
              <a:buClr>
                <a:schemeClr val="accent1"/>
              </a:buClr>
              <a:buSzTx/>
              <a:buFont typeface="Wingdings" panose="05000000000000000000" pitchFamily="2" charset="2"/>
              <a:buNone/>
              <a:defRPr sz="1600" baseline="0">
                <a:solidFill>
                  <a:schemeClr val="tx1">
                    <a:lumMod val="50000"/>
                    <a:lumOff val="50000"/>
                  </a:schemeClr>
                </a:solidFill>
              </a:defRPr>
            </a:lvl1pPr>
          </a:lstStyle>
          <a:p>
            <a:pPr lvl="0"/>
            <a:r>
              <a:rPr lang="zh-CN" altLang="en-US" dirty="0"/>
              <a:t>单击此处编辑母版文本样式</a:t>
            </a:r>
          </a:p>
        </p:txBody>
      </p:sp>
      <p:sp>
        <p:nvSpPr>
          <p:cNvPr id="15" name="文本占位符 10"/>
          <p:cNvSpPr>
            <a:spLocks noGrp="1"/>
          </p:cNvSpPr>
          <p:nvPr>
            <p:ph type="body" sz="quarter" idx="11"/>
          </p:nvPr>
        </p:nvSpPr>
        <p:spPr>
          <a:xfrm>
            <a:off x="7168207" y="5075312"/>
            <a:ext cx="4338651" cy="280713"/>
          </a:xfrm>
          <a:prstGeom prst="rect">
            <a:avLst/>
          </a:prstGeom>
        </p:spPr>
        <p:txBody>
          <a:bodyPr anchor="ctr"/>
          <a:lstStyle>
            <a:lvl1pPr algn="r">
              <a:buNone/>
              <a:defRPr sz="1300" baseline="0">
                <a:solidFill>
                  <a:schemeClr val="tx1">
                    <a:lumMod val="50000"/>
                    <a:lumOff val="50000"/>
                  </a:schemeClr>
                </a:solidFill>
              </a:defRPr>
            </a:lvl1pPr>
          </a:lstStyle>
          <a:p>
            <a:pPr lvl="0"/>
            <a:r>
              <a:rPr lang="zh-CN" altLang="en-US" dirty="0"/>
              <a:t>单击此处编辑母版文本样式</a:t>
            </a: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3558" y="16936"/>
            <a:ext cx="2764420" cy="9353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标题占位符 20"/>
          <p:cNvSpPr>
            <a:spLocks noGrp="1"/>
          </p:cNvSpPr>
          <p:nvPr>
            <p:ph type="title" hasCustomPrompt="1"/>
          </p:nvPr>
        </p:nvSpPr>
        <p:spPr>
          <a:xfrm>
            <a:off x="87" y="549474"/>
            <a:ext cx="11062648" cy="279162"/>
          </a:xfrm>
          <a:prstGeom prst="rect">
            <a:avLst/>
          </a:prstGeom>
        </p:spPr>
        <p:txBody>
          <a:bodyPr rtlCol="0">
            <a:noAutofit/>
          </a:bodyPr>
          <a:lstStyle>
            <a:lvl1pPr>
              <a:defRPr sz="2800" b="0">
                <a:solidFill>
                  <a:schemeClr val="tx1">
                    <a:lumMod val="75000"/>
                    <a:lumOff val="25000"/>
                  </a:schemeClr>
                </a:solidFill>
                <a:latin typeface="黑体" panose="02010609060101010101" pitchFamily="49" charset="-122"/>
                <a:ea typeface="黑体" panose="02010609060101010101" pitchFamily="49" charset="-122"/>
              </a:defRPr>
            </a:lvl1pPr>
          </a:lstStyle>
          <a:p>
            <a:pPr lvl="0"/>
            <a:r>
              <a:rPr lang="en-US" altLang="zh-CN" dirty="0" err="1"/>
              <a:t>Mastertitelformat</a:t>
            </a:r>
            <a:r>
              <a:rPr lang="en-US" altLang="zh-CN" dirty="0"/>
              <a:t> </a:t>
            </a:r>
            <a:r>
              <a:rPr lang="en-US" altLang="zh-CN" dirty="0" err="1"/>
              <a:t>bearbeiten</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标题占位符 20"/>
          <p:cNvSpPr>
            <a:spLocks noGrp="1"/>
          </p:cNvSpPr>
          <p:nvPr>
            <p:ph type="title"/>
          </p:nvPr>
        </p:nvSpPr>
        <p:spPr>
          <a:xfrm>
            <a:off x="436056" y="500836"/>
            <a:ext cx="11062648" cy="279162"/>
          </a:xfrm>
          <a:prstGeom prst="rect">
            <a:avLst/>
          </a:prstGeom>
        </p:spPr>
        <p:txBody>
          <a:bodyPr rtlCol="0">
            <a:noAutofit/>
          </a:bodyPr>
          <a:lstStyle>
            <a:lvl1pPr>
              <a:lnSpc>
                <a:spcPct val="90000"/>
              </a:lnSpc>
              <a:defRPr sz="2800">
                <a:solidFill>
                  <a:schemeClr val="tx1">
                    <a:lumMod val="75000"/>
                    <a:lumOff val="25000"/>
                  </a:schemeClr>
                </a:solidFill>
              </a:defRPr>
            </a:lvl1pPr>
          </a:lstStyle>
          <a:p>
            <a:pPr lvl="0"/>
            <a:r>
              <a:rPr lang="zh-CN" altLang="en-US" dirty="0"/>
              <a:t>单击此处编辑母版标题样式</a:t>
            </a:r>
            <a:endParaRPr lang="en-US" altLang="zh-CN" dirty="0"/>
          </a:p>
        </p:txBody>
      </p:sp>
      <p:sp>
        <p:nvSpPr>
          <p:cNvPr id="12" name="Inhaltsplatzhalter 2"/>
          <p:cNvSpPr>
            <a:spLocks noGrp="1"/>
          </p:cNvSpPr>
          <p:nvPr>
            <p:ph idx="1" hasCustomPrompt="1"/>
          </p:nvPr>
        </p:nvSpPr>
        <p:spPr>
          <a:xfrm>
            <a:off x="436057" y="987124"/>
            <a:ext cx="11318300" cy="5234292"/>
          </a:xfrm>
          <a:prstGeom prst="rect">
            <a:avLst/>
          </a:prstGeom>
        </p:spPr>
        <p:txBody>
          <a:bodyPr/>
          <a:lstStyle>
            <a:lvl1pPr marL="414020" indent="-414020">
              <a:spcBef>
                <a:spcPts val="620"/>
              </a:spcBef>
              <a:buNone/>
              <a:defRPr sz="2100">
                <a:solidFill>
                  <a:srgbClr val="4D4D4D"/>
                </a:solidFill>
                <a:latin typeface="黑体" panose="02010609060101010101" pitchFamily="49" charset="-122"/>
                <a:ea typeface="黑体" panose="02010609060101010101" pitchFamily="49" charset="-122"/>
                <a:cs typeface="Arial" panose="020B0604020202020204" pitchFamily="34" charset="0"/>
              </a:defRPr>
            </a:lvl1pPr>
            <a:lvl2pPr marL="231775" indent="-227965">
              <a:spcBef>
                <a:spcPts val="620"/>
              </a:spcBef>
              <a:buClr>
                <a:srgbClr val="FF0000"/>
              </a:buClr>
              <a:buSzPct val="120000"/>
              <a:buFont typeface="Arial" panose="020B0604020202020204" pitchFamily="34" charset="0"/>
              <a:buChar char="▪"/>
              <a:defRPr sz="2100">
                <a:solidFill>
                  <a:srgbClr val="4D4D4D"/>
                </a:solidFill>
                <a:latin typeface="黑体" panose="02010609060101010101" pitchFamily="49" charset="-122"/>
                <a:ea typeface="黑体" panose="02010609060101010101" pitchFamily="49" charset="-122"/>
                <a:cs typeface="Arial" panose="020B0604020202020204" pitchFamily="34" charset="0"/>
              </a:defRPr>
            </a:lvl2pPr>
            <a:lvl3pPr marL="447040" indent="-215265">
              <a:spcBef>
                <a:spcPts val="515"/>
              </a:spcBef>
              <a:buClr>
                <a:schemeClr val="tx1">
                  <a:lumMod val="50000"/>
                  <a:lumOff val="50000"/>
                </a:schemeClr>
              </a:buClr>
              <a:buSzPct val="120000"/>
              <a:buFont typeface="Arial" panose="020B0604020202020204" pitchFamily="34" charset="0"/>
              <a:buChar char="▪"/>
              <a:defRPr sz="1700">
                <a:solidFill>
                  <a:srgbClr val="4D4D4D"/>
                </a:solidFill>
                <a:latin typeface="黑体" panose="02010609060101010101" pitchFamily="49" charset="-122"/>
                <a:ea typeface="黑体" panose="02010609060101010101" pitchFamily="49" charset="-122"/>
                <a:cs typeface="Arial" panose="020B0604020202020204" pitchFamily="34" charset="0"/>
              </a:defRPr>
            </a:lvl3pPr>
            <a:lvl4pPr marL="662305" indent="-215265">
              <a:spcBef>
                <a:spcPts val="515"/>
              </a:spcBef>
              <a:buClr>
                <a:schemeClr val="tx1">
                  <a:lumMod val="50000"/>
                  <a:lumOff val="50000"/>
                </a:schemeClr>
              </a:buClr>
              <a:buSzPct val="120000"/>
              <a:buFont typeface="Arial" panose="020B0604020202020204" pitchFamily="34" charset="0"/>
              <a:buChar char="▪"/>
              <a:defRPr sz="1700">
                <a:solidFill>
                  <a:srgbClr val="4D4D4D"/>
                </a:solidFill>
                <a:latin typeface="黑体" panose="02010609060101010101" pitchFamily="49" charset="-122"/>
                <a:ea typeface="黑体" panose="02010609060101010101" pitchFamily="49" charset="-122"/>
                <a:cs typeface="Arial" panose="020B0604020202020204" pitchFamily="34" charset="0"/>
              </a:defRPr>
            </a:lvl4pPr>
            <a:lvl5pPr marL="882015" indent="-215265">
              <a:spcBef>
                <a:spcPts val="515"/>
              </a:spcBef>
              <a:buClr>
                <a:schemeClr val="tx1">
                  <a:lumMod val="50000"/>
                  <a:lumOff val="50000"/>
                </a:schemeClr>
              </a:buClr>
              <a:buSzPct val="120000"/>
              <a:buFont typeface="Arial" panose="020B0604020202020204" pitchFamily="34" charset="0"/>
              <a:buChar char="▪"/>
              <a:defRPr sz="1700">
                <a:solidFill>
                  <a:srgbClr val="4D4D4D"/>
                </a:solidFill>
                <a:latin typeface="黑体" panose="02010609060101010101" pitchFamily="49" charset="-122"/>
                <a:ea typeface="黑体" panose="02010609060101010101" pitchFamily="49" charset="-122"/>
                <a:cs typeface="Arial" panose="020B0604020202020204"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6" name="Picture 2" descr="F:\备份\20170515\20170427132218494-2.png"/>
          <p:cNvPicPr>
            <a:picLocks noChangeAspect="1" noChangeArrowheads="1"/>
          </p:cNvPicPr>
          <p:nvPr userDrawn="1"/>
        </p:nvPicPr>
        <p:blipFill>
          <a:blip r:embed="rId2"/>
          <a:srcRect/>
          <a:stretch>
            <a:fillRect/>
          </a:stretch>
        </p:blipFill>
        <p:spPr bwMode="auto">
          <a:xfrm>
            <a:off x="1990750" y="3431777"/>
            <a:ext cx="10011605" cy="2878337"/>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36563" y="985838"/>
            <a:ext cx="11317287" cy="5237162"/>
          </a:xfrm>
          <a:prstGeom prst="rect">
            <a:avLst/>
          </a:prstGeom>
          <a:noFill/>
          <a:ln w="9525">
            <a:noFill/>
            <a:miter lim="800000"/>
          </a:ln>
        </p:spPr>
        <p:txBody>
          <a:bodyPr vert="horz" wrap="square" lIns="105165" tIns="52583" rIns="105165" bIns="52583" numCol="1" anchor="t" anchorCtr="0" compatLnSpc="1"/>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028" name="标题占位符 20"/>
          <p:cNvSpPr>
            <a:spLocks noGrp="1"/>
          </p:cNvSpPr>
          <p:nvPr>
            <p:ph type="title"/>
          </p:nvPr>
        </p:nvSpPr>
        <p:spPr bwMode="auto">
          <a:xfrm>
            <a:off x="344488" y="500836"/>
            <a:ext cx="11153775" cy="279400"/>
          </a:xfrm>
          <a:prstGeom prst="rect">
            <a:avLst/>
          </a:prstGeom>
          <a:noFill/>
          <a:ln w="9525">
            <a:noFill/>
            <a:miter lim="800000"/>
          </a:ln>
        </p:spPr>
        <p:txBody>
          <a:bodyPr vert="horz" wrap="square" lIns="105165" tIns="52583" rIns="105165" bIns="52583" numCol="1" anchor="ctr" anchorCtr="0" compatLnSpc="1"/>
          <a:lstStyle/>
          <a:p>
            <a:pPr lvl="0"/>
            <a:r>
              <a:rPr lang="en-US" altLang="zh-CN" dirty="0" err="1"/>
              <a:t>Mastertitelformat</a:t>
            </a:r>
            <a:r>
              <a:rPr lang="en-US" altLang="zh-CN" dirty="0"/>
              <a:t> </a:t>
            </a:r>
            <a:r>
              <a:rPr lang="en-US" altLang="zh-CN" dirty="0" err="1"/>
              <a:t>bearbeiten</a:t>
            </a:r>
            <a:endParaRPr lang="en-US" altLang="zh-CN" dirty="0"/>
          </a:p>
        </p:txBody>
      </p:sp>
      <p:sp>
        <p:nvSpPr>
          <p:cNvPr id="7" name="TextBox 5"/>
          <p:cNvSpPr txBox="1"/>
          <p:nvPr/>
        </p:nvSpPr>
        <p:spPr>
          <a:xfrm>
            <a:off x="426452" y="6490624"/>
            <a:ext cx="5045690" cy="553998"/>
          </a:xfrm>
          <a:prstGeom prst="rect">
            <a:avLst/>
          </a:prstGeom>
          <a:noFill/>
        </p:spPr>
        <p:txBody>
          <a:bodyPr wrap="square" rtlCol="0">
            <a:spAutoFit/>
          </a:bodyPr>
          <a:lstStyle>
            <a:defPPr>
              <a:defRPr lang="zh-CN"/>
            </a:defPPr>
            <a:lvl1pPr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1pPr>
            <a:lvl2pPr marL="542925" indent="-1587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2pPr>
            <a:lvl3pPr marL="1087755" indent="-3492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3pPr>
            <a:lvl4pPr marL="1630680" indent="-5270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4pPr>
            <a:lvl5pPr marL="2174875" indent="-7175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9pPr>
          </a:lstStyle>
          <a:p>
            <a:pPr marL="0" marR="0" indent="0" algn="l" defTabSz="1087755" rtl="0" eaLnBrk="1" fontAlgn="base" latinLnBrk="0" hangingPunct="1">
              <a:lnSpc>
                <a:spcPct val="100000"/>
              </a:lnSpc>
              <a:spcBef>
                <a:spcPct val="0"/>
              </a:spcBef>
              <a:spcAft>
                <a:spcPct val="0"/>
              </a:spcAft>
              <a:buClrTx/>
              <a:buSzTx/>
              <a:buFontTx/>
              <a:buNone/>
              <a:defRPr/>
            </a:pPr>
            <a:r>
              <a:rPr lang="en-US" altLang="zh-CN" sz="800" dirty="0">
                <a:solidFill>
                  <a:schemeClr val="bg1">
                    <a:lumMod val="50000"/>
                  </a:schemeClr>
                </a:solidFill>
                <a:latin typeface="黑体" panose="02010609060101010101" pitchFamily="49" charset="-122"/>
                <a:ea typeface="黑体" panose="02010609060101010101" pitchFamily="49" charset="-122"/>
              </a:rPr>
              <a:t>@ </a:t>
            </a:r>
            <a:r>
              <a:rPr lang="zh-CN" altLang="en-US" sz="800" dirty="0">
                <a:solidFill>
                  <a:schemeClr val="bg1">
                    <a:lumMod val="50000"/>
                  </a:schemeClr>
                </a:solidFill>
                <a:latin typeface="黑体" panose="02010609060101010101" pitchFamily="49" charset="-122"/>
                <a:ea typeface="黑体" panose="02010609060101010101" pitchFamily="49" charset="-122"/>
              </a:rPr>
              <a:t>上海移远通信技术股份有限公司</a:t>
            </a:r>
            <a:r>
              <a:rPr lang="en-US" altLang="zh-CN" sz="800" dirty="0">
                <a:solidFill>
                  <a:schemeClr val="bg1">
                    <a:lumMod val="50000"/>
                  </a:schemeClr>
                </a:solidFill>
                <a:latin typeface="黑体" panose="02010609060101010101" pitchFamily="49" charset="-122"/>
                <a:ea typeface="黑体" panose="02010609060101010101" pitchFamily="49" charset="-122"/>
              </a:rPr>
              <a:t> </a:t>
            </a:r>
            <a:r>
              <a:rPr lang="en-US" altLang="zh-CN" sz="800" dirty="0">
                <a:solidFill>
                  <a:schemeClr val="bg1">
                    <a:lumMod val="50000"/>
                  </a:schemeClr>
                </a:solidFill>
                <a:latin typeface="Verdana" panose="020B0604030504040204" pitchFamily="34" charset="0"/>
                <a:ea typeface="黑体" panose="02010609060101010101" pitchFamily="49" charset="-122"/>
              </a:rPr>
              <a:t>| Page</a:t>
            </a:r>
            <a:r>
              <a:rPr lang="zh-CN" altLang="en-US" sz="800" dirty="0">
                <a:solidFill>
                  <a:schemeClr val="bg1">
                    <a:lumMod val="50000"/>
                  </a:schemeClr>
                </a:solidFill>
                <a:latin typeface="Verdana" panose="020B0604030504040204" pitchFamily="34" charset="0"/>
                <a:ea typeface="黑体" panose="02010609060101010101" pitchFamily="49" charset="-122"/>
              </a:rPr>
              <a:t>     </a:t>
            </a:r>
          </a:p>
          <a:p>
            <a:endParaRPr lang="zh-CN" altLang="en-US" dirty="0"/>
          </a:p>
        </p:txBody>
      </p:sp>
      <p:sp>
        <p:nvSpPr>
          <p:cNvPr id="8" name="灯片编号占位符 5"/>
          <p:cNvSpPr>
            <a:spLocks noGrp="1"/>
          </p:cNvSpPr>
          <p:nvPr/>
        </p:nvSpPr>
        <p:spPr>
          <a:xfrm>
            <a:off x="2350790" y="6473493"/>
            <a:ext cx="737616" cy="365210"/>
          </a:xfrm>
          <a:prstGeom prst="rect">
            <a:avLst/>
          </a:prstGeom>
        </p:spPr>
        <p:txBody>
          <a:bodyPr lIns="121917" tIns="60958" rIns="121917" bIns="60958"/>
          <a:lstStyle>
            <a:defPPr>
              <a:defRPr lang="zh-CN"/>
            </a:defPPr>
            <a:lvl1pPr algn="l" defTabSz="1087755" rtl="0" fontAlgn="base">
              <a:spcBef>
                <a:spcPct val="0"/>
              </a:spcBef>
              <a:spcAft>
                <a:spcPct val="0"/>
              </a:spcAft>
              <a:defRPr sz="1200" kern="1200">
                <a:solidFill>
                  <a:schemeClr val="bg2">
                    <a:lumMod val="75000"/>
                  </a:schemeClr>
                </a:solidFill>
                <a:latin typeface="Arial" panose="020B0604020202020204" pitchFamily="34" charset="0"/>
                <a:ea typeface="宋体" panose="02010600030101010101" pitchFamily="2" charset="-122"/>
                <a:cs typeface="+mn-cs"/>
              </a:defRPr>
            </a:lvl1pPr>
            <a:lvl2pPr marL="542925" indent="-1587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2pPr>
            <a:lvl3pPr marL="1087755" indent="-3492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3pPr>
            <a:lvl4pPr marL="1630680" indent="-5270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4pPr>
            <a:lvl5pPr marL="2174875" indent="-71755" algn="l" defTabSz="1087755" rtl="0" fontAlgn="base">
              <a:spcBef>
                <a:spcPct val="0"/>
              </a:spcBef>
              <a:spcAft>
                <a:spcPct val="0"/>
              </a:spcAft>
              <a:defRPr sz="2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100" kern="1200">
                <a:solidFill>
                  <a:schemeClr val="tx1"/>
                </a:solidFill>
                <a:latin typeface="Arial" panose="020B0604020202020204" pitchFamily="34" charset="0"/>
                <a:ea typeface="宋体" panose="02010600030101010101" pitchFamily="2" charset="-122"/>
                <a:cs typeface="+mn-cs"/>
              </a:defRPr>
            </a:lvl9pPr>
          </a:lstStyle>
          <a:p>
            <a:fld id="{0C913308-F349-4B6D-A68A-DD1791B4A57B}" type="slidenum">
              <a:rPr lang="zh-CN" altLang="en-US" sz="800" smtClean="0">
                <a:solidFill>
                  <a:schemeClr val="bg1">
                    <a:lumMod val="50000"/>
                  </a:schemeClr>
                </a:solidFill>
                <a:latin typeface="Verdana" panose="020B0604030504040204" pitchFamily="34" charset="0"/>
                <a:cs typeface="Verdana" panose="020B0604030504040204" pitchFamily="34" charset="0"/>
              </a:rPr>
              <a:t>‹#›</a:t>
            </a:fld>
            <a:endParaRPr lang="zh-CN" altLang="en-US" sz="800" dirty="0">
              <a:solidFill>
                <a:schemeClr val="bg1">
                  <a:lumMod val="50000"/>
                </a:schemeClr>
              </a:solidFill>
              <a:latin typeface="Verdana" panose="020B0604030504040204" pitchFamily="34" charset="0"/>
              <a:cs typeface="Verdana" panose="020B0604030504040204" pitchFamily="34" charset="0"/>
            </a:endParaRPr>
          </a:p>
        </p:txBody>
      </p:sp>
      <p:pic>
        <p:nvPicPr>
          <p:cNvPr id="9" name="图片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425993" y="-106253"/>
            <a:ext cx="2764420" cy="9353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p:titleStyle>
    <p:bodyStyle>
      <a:lvl1pPr marL="409575" indent="-409575" algn="l" defTabSz="1087755" rtl="0" eaLnBrk="0" fontAlgn="base" hangingPunct="0">
        <a:spcBef>
          <a:spcPts val="615"/>
        </a:spcBef>
        <a:spcAft>
          <a:spcPct val="0"/>
        </a:spcAft>
        <a:buFont typeface="Arial" panose="020B0604020202020204" pitchFamily="34" charset="0"/>
        <a:buChar char="•"/>
        <a:defRPr sz="3700" kern="1200">
          <a:solidFill>
            <a:srgbClr val="595959"/>
          </a:solidFill>
          <a:latin typeface="黑体" panose="02010609060101010101" pitchFamily="49" charset="-122"/>
          <a:ea typeface="黑体" panose="02010609060101010101" pitchFamily="49" charset="-122"/>
          <a:cs typeface="Arial" panose="020B0604020202020204" pitchFamily="34" charset="0"/>
        </a:defRPr>
      </a:lvl1pPr>
      <a:lvl2pPr marL="227330" indent="-224155" algn="l" defTabSz="1087755" rtl="0" eaLnBrk="0" fontAlgn="base" hangingPunct="0">
        <a:spcBef>
          <a:spcPts val="615"/>
        </a:spcBef>
        <a:spcAft>
          <a:spcPct val="0"/>
        </a:spcAft>
        <a:buClr>
          <a:srgbClr val="FF0000"/>
        </a:buClr>
        <a:buSzPct val="120000"/>
        <a:buFont typeface="Arial" panose="020B0604020202020204" pitchFamily="34" charset="0"/>
        <a:buChar char="▪"/>
        <a:defRPr sz="3200" kern="1200">
          <a:solidFill>
            <a:srgbClr val="595959"/>
          </a:solidFill>
          <a:latin typeface="黑体" panose="02010609060101010101" pitchFamily="49" charset="-122"/>
          <a:ea typeface="黑体" panose="02010609060101010101" pitchFamily="49" charset="-122"/>
          <a:cs typeface="Arial" panose="020B0604020202020204" pitchFamily="34" charset="0"/>
        </a:defRPr>
      </a:lvl2pPr>
      <a:lvl3pPr marL="443230"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黑体" panose="02010609060101010101" pitchFamily="49" charset="-122"/>
          <a:ea typeface="黑体" panose="02010609060101010101" pitchFamily="49" charset="-122"/>
          <a:cs typeface="Arial" panose="020B0604020202020204" pitchFamily="34" charset="0"/>
        </a:defRPr>
      </a:lvl3pPr>
      <a:lvl4pPr marL="659130"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黑体" panose="02010609060101010101" pitchFamily="49" charset="-122"/>
          <a:ea typeface="黑体" panose="02010609060101010101" pitchFamily="49" charset="-122"/>
          <a:cs typeface="Arial" panose="020B0604020202020204" pitchFamily="34" charset="0"/>
        </a:defRPr>
      </a:lvl4pPr>
      <a:lvl5pPr marL="879475"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黑体" panose="02010609060101010101" pitchFamily="49" charset="-122"/>
          <a:ea typeface="黑体" panose="02010609060101010101" pitchFamily="49" charset="-122"/>
          <a:cs typeface="Arial" panose="020B0604020202020204" pitchFamily="34" charset="0"/>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4800" dirty="0">
                <a:solidFill>
                  <a:schemeClr val="tx1">
                    <a:lumMod val="85000"/>
                    <a:lumOff val="15000"/>
                  </a:schemeClr>
                </a:solidFill>
                <a:latin typeface="黑体" panose="02010609060101010101" pitchFamily="49" charset="-122"/>
                <a:ea typeface="黑体" panose="02010609060101010101" pitchFamily="49" charset="-122"/>
              </a:rPr>
              <a:t>转正答辩</a:t>
            </a:r>
          </a:p>
        </p:txBody>
      </p:sp>
      <p:sp>
        <p:nvSpPr>
          <p:cNvPr id="6" name="副标题 5"/>
          <p:cNvSpPr>
            <a:spLocks noGrp="1"/>
          </p:cNvSpPr>
          <p:nvPr>
            <p:ph type="subTitle" idx="1"/>
          </p:nvPr>
        </p:nvSpPr>
        <p:spPr>
          <a:xfrm>
            <a:off x="2502941" y="3149193"/>
            <a:ext cx="9086777" cy="537080"/>
          </a:xfrm>
        </p:spPr>
        <p:txBody>
          <a:bodyPr/>
          <a:lstStyle/>
          <a:p>
            <a:r>
              <a:rPr lang="zh-CN" altLang="en-US" sz="2800" dirty="0">
                <a:solidFill>
                  <a:srgbClr val="00B0F0"/>
                </a:solidFill>
                <a:latin typeface="黑体" panose="02010609060101010101" pitchFamily="49" charset="-122"/>
              </a:rPr>
              <a:t>韦伟</a:t>
            </a:r>
            <a:r>
              <a:rPr lang="en-US" altLang="zh-CN" sz="2800" dirty="0">
                <a:solidFill>
                  <a:srgbClr val="00B0F0"/>
                </a:solidFill>
                <a:latin typeface="黑体" panose="02010609060101010101" pitchFamily="49" charset="-122"/>
              </a:rPr>
              <a:t>(</a:t>
            </a:r>
            <a:r>
              <a:rPr lang="zh-CN" altLang="en-US" sz="2800" dirty="0">
                <a:solidFill>
                  <a:srgbClr val="00B0F0"/>
                </a:solidFill>
                <a:latin typeface="黑体" panose="02010609060101010101" pitchFamily="49" charset="-122"/>
              </a:rPr>
              <a:t>软件一部</a:t>
            </a:r>
            <a:r>
              <a:rPr lang="en-US" altLang="zh-CN" sz="2800" dirty="0">
                <a:solidFill>
                  <a:srgbClr val="00B0F0"/>
                </a:solidFill>
                <a:latin typeface="黑体" panose="02010609060101010101" pitchFamily="49" charset="-122"/>
              </a:rPr>
              <a:t>)</a:t>
            </a:r>
            <a:endParaRPr lang="zh-CN" altLang="en-US" sz="2800" dirty="0">
              <a:solidFill>
                <a:srgbClr val="00B0F0"/>
              </a:solidFill>
              <a:latin typeface="黑体" panose="02010609060101010101" pitchFamily="49" charset="-122"/>
            </a:endParaRPr>
          </a:p>
        </p:txBody>
      </p:sp>
      <p:sp>
        <p:nvSpPr>
          <p:cNvPr id="4" name="文本占位符 9"/>
          <p:cNvSpPr txBox="1"/>
          <p:nvPr/>
        </p:nvSpPr>
        <p:spPr bwMode="auto">
          <a:xfrm>
            <a:off x="7261587" y="5229994"/>
            <a:ext cx="4338651" cy="280713"/>
          </a:xfrm>
          <a:prstGeom prst="rect">
            <a:avLst/>
          </a:prstGeom>
          <a:noFill/>
          <a:ln w="9525">
            <a:noFill/>
            <a:miter lim="800000"/>
          </a:ln>
        </p:spPr>
        <p:txBody>
          <a:bodyPr vert="horz" wrap="square" lIns="105165" tIns="52583" rIns="105165" bIns="52583" numCol="1" anchor="ctr" anchorCtr="0" compatLnSpc="1"/>
          <a:lstStyle>
            <a:lvl1pPr marL="409575" indent="-409575" algn="r" defTabSz="1087755" rtl="0" eaLnBrk="0" fontAlgn="base" hangingPunct="0">
              <a:spcBef>
                <a:spcPts val="615"/>
              </a:spcBef>
              <a:spcAft>
                <a:spcPct val="0"/>
              </a:spcAft>
              <a:buFont typeface="Arial" panose="020B0604020202020204" pitchFamily="34" charset="0"/>
              <a:buNone/>
              <a:defRPr sz="1300" kern="1200" baseline="0">
                <a:solidFill>
                  <a:schemeClr val="tx1">
                    <a:lumMod val="50000"/>
                    <a:lumOff val="50000"/>
                  </a:schemeClr>
                </a:solidFill>
                <a:latin typeface="Arial" panose="020B0604020202020204" pitchFamily="34" charset="0"/>
                <a:ea typeface="+mn-ea"/>
                <a:cs typeface="Arial" panose="020B0604020202020204" pitchFamily="34" charset="0"/>
              </a:defRPr>
            </a:lvl1pPr>
            <a:lvl2pPr marL="227330" indent="-224155" algn="l" defTabSz="1087755" rtl="0" eaLnBrk="0" fontAlgn="base" hangingPunct="0">
              <a:spcBef>
                <a:spcPts val="615"/>
              </a:spcBef>
              <a:spcAft>
                <a:spcPct val="0"/>
              </a:spcAft>
              <a:buClr>
                <a:srgbClr val="FF0000"/>
              </a:buClr>
              <a:buSzPct val="120000"/>
              <a:buFont typeface="Arial" panose="020B0604020202020204" pitchFamily="34" charset="0"/>
              <a:buChar char="▪"/>
              <a:defRPr sz="3200" kern="1200">
                <a:solidFill>
                  <a:srgbClr val="595959"/>
                </a:solidFill>
                <a:latin typeface="Arial" panose="020B0604020202020204" pitchFamily="34" charset="0"/>
                <a:ea typeface="+mn-ea"/>
                <a:cs typeface="Arial" panose="020B0604020202020204" pitchFamily="34" charset="0"/>
              </a:defRPr>
            </a:lvl2pPr>
            <a:lvl3pPr marL="443230"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Arial" panose="020B0604020202020204" pitchFamily="34" charset="0"/>
                <a:ea typeface="+mn-ea"/>
                <a:cs typeface="Arial" panose="020B0604020202020204" pitchFamily="34" charset="0"/>
              </a:defRPr>
            </a:lvl3pPr>
            <a:lvl4pPr marL="659130"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Arial" panose="020B0604020202020204" pitchFamily="34" charset="0"/>
                <a:ea typeface="+mn-ea"/>
                <a:cs typeface="Arial" panose="020B0604020202020204" pitchFamily="34" charset="0"/>
              </a:defRPr>
            </a:lvl4pPr>
            <a:lvl5pPr marL="879475" indent="-211455" algn="l" defTabSz="1087755" rtl="0" eaLnBrk="0" fontAlgn="base" hangingPunct="0">
              <a:spcBef>
                <a:spcPts val="515"/>
              </a:spcBef>
              <a:spcAft>
                <a:spcPct val="0"/>
              </a:spcAft>
              <a:buClr>
                <a:srgbClr val="7F7F7F"/>
              </a:buClr>
              <a:buSzPct val="120000"/>
              <a:buFont typeface="Arial" panose="020B0604020202020204" pitchFamily="34" charset="0"/>
              <a:buChar char="▪"/>
              <a:defRPr sz="1700" kern="1200">
                <a:solidFill>
                  <a:srgbClr val="595959"/>
                </a:solidFill>
                <a:latin typeface="Arial" panose="020B0604020202020204" pitchFamily="34" charset="0"/>
                <a:ea typeface="+mn-ea"/>
                <a:cs typeface="Arial" panose="020B0604020202020204" pitchFamily="34" charset="0"/>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altLang="zh-CN" sz="2800" dirty="0">
                <a:solidFill>
                  <a:srgbClr val="00B0F0"/>
                </a:solidFill>
                <a:latin typeface="黑体" panose="02010609060101010101" pitchFamily="49" charset="-122"/>
                <a:ea typeface="黑体" panose="02010609060101010101" pitchFamily="49" charset="-122"/>
              </a:rPr>
              <a:t> </a:t>
            </a:r>
            <a:r>
              <a:rPr lang="en-US" altLang="zh-CN" sz="1600" dirty="0">
                <a:solidFill>
                  <a:srgbClr val="7F7F7F"/>
                </a:solidFill>
                <a:latin typeface="黑体" panose="02010609060101010101" pitchFamily="49" charset="-122"/>
                <a:ea typeface="黑体" panose="02010609060101010101" pitchFamily="49" charset="-122"/>
              </a:rPr>
              <a:t>2023</a:t>
            </a:r>
            <a:r>
              <a:rPr lang="zh-CN" altLang="en-US" sz="1600" dirty="0">
                <a:solidFill>
                  <a:srgbClr val="7F7F7F"/>
                </a:solidFill>
                <a:latin typeface="黑体" panose="02010609060101010101" pitchFamily="49" charset="-122"/>
                <a:ea typeface="黑体" panose="02010609060101010101" pitchFamily="49" charset="-122"/>
              </a:rPr>
              <a:t>年</a:t>
            </a:r>
            <a:r>
              <a:rPr lang="en-US" altLang="zh-CN" sz="1600" dirty="0">
                <a:solidFill>
                  <a:srgbClr val="7F7F7F"/>
                </a:solidFill>
                <a:latin typeface="黑体" panose="02010609060101010101" pitchFamily="49" charset="-122"/>
                <a:ea typeface="黑体" panose="02010609060101010101" pitchFamily="49" charset="-122"/>
              </a:rPr>
              <a:t>4</a:t>
            </a:r>
            <a:r>
              <a:rPr lang="zh-CN" altLang="en-US" sz="1600" dirty="0">
                <a:solidFill>
                  <a:srgbClr val="7F7F7F"/>
                </a:solidFill>
                <a:latin typeface="黑体" panose="02010609060101010101" pitchFamily="49" charset="-122"/>
                <a:ea typeface="黑体" panose="02010609060101010101" pitchFamily="49" charset="-122"/>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7031" y="1233110"/>
            <a:ext cx="10801200" cy="5072372"/>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19013" y="1340282"/>
            <a:ext cx="4966405" cy="4681799"/>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txBox="1"/>
          <p:nvPr/>
        </p:nvSpPr>
        <p:spPr bwMode="auto">
          <a:xfrm>
            <a:off x="405282" y="569101"/>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收获</a:t>
            </a:r>
            <a:r>
              <a:rPr lang="en-US" altLang="zh-CN" b="1" i="1" u="sng" dirty="0">
                <a:solidFill>
                  <a:schemeClr val="tx1">
                    <a:lumMod val="50000"/>
                  </a:schemeClr>
                </a:solidFill>
              </a:rPr>
              <a:t>-</a:t>
            </a:r>
            <a:r>
              <a:rPr lang="zh-CN" altLang="en-US" b="1" i="1" u="sng" dirty="0">
                <a:solidFill>
                  <a:schemeClr val="tx1">
                    <a:lumMod val="50000"/>
                  </a:schemeClr>
                </a:solidFill>
              </a:rPr>
              <a:t>我对 企业文化 的理解</a:t>
            </a:r>
            <a:endParaRPr lang="en-US" altLang="zh-CN" b="1" u="sng" dirty="0">
              <a:solidFill>
                <a:srgbClr val="00B0F0"/>
              </a:solidFill>
            </a:endParaRPr>
          </a:p>
        </p:txBody>
      </p:sp>
      <p:pic>
        <p:nvPicPr>
          <p:cNvPr id="32" name="图形 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4567" y="1546457"/>
            <a:ext cx="903082" cy="903082"/>
          </a:xfrm>
          <a:prstGeom prst="rect">
            <a:avLst/>
          </a:prstGeom>
        </p:spPr>
      </p:pic>
      <p:sp>
        <p:nvSpPr>
          <p:cNvPr id="33" name="矩形 32"/>
          <p:cNvSpPr/>
          <p:nvPr/>
        </p:nvSpPr>
        <p:spPr>
          <a:xfrm>
            <a:off x="974556" y="2455788"/>
            <a:ext cx="2088232" cy="826701"/>
          </a:xfrm>
          <a:prstGeom prst="rect">
            <a:avLst/>
          </a:prstGeom>
        </p:spPr>
        <p:txBody>
          <a:bodyPr wrap="square">
            <a:spAutoFit/>
          </a:bodyPr>
          <a:lstStyle/>
          <a:p>
            <a:pPr algn="ctr">
              <a:lnSpc>
                <a:spcPct val="150000"/>
              </a:lnSpc>
            </a:pPr>
            <a:r>
              <a:rPr lang="zh-CN" altLang="en-US" sz="2000" b="1" dirty="0">
                <a:solidFill>
                  <a:srgbClr val="D60026"/>
                </a:solidFill>
                <a:latin typeface="黑体" panose="02010609060101010101" pitchFamily="49" charset="-122"/>
                <a:ea typeface="黑体" panose="02010609060101010101" pitchFamily="49" charset="-122"/>
                <a:cs typeface="黑体" panose="02010609060101010101" pitchFamily="49" charset="-122"/>
              </a:rPr>
              <a:t>企业使命</a:t>
            </a:r>
            <a:endParaRPr lang="en-US" altLang="zh-CN" sz="2000" b="1" dirty="0">
              <a:solidFill>
                <a:srgbClr val="D60026"/>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成就智慧地球</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p:txBody>
      </p:sp>
      <p:pic>
        <p:nvPicPr>
          <p:cNvPr id="34" name="图形 3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4566" y="3769296"/>
            <a:ext cx="903083" cy="903083"/>
          </a:xfrm>
          <a:prstGeom prst="rect">
            <a:avLst/>
          </a:prstGeom>
        </p:spPr>
      </p:pic>
      <p:pic>
        <p:nvPicPr>
          <p:cNvPr id="35" name="图形 3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3358" y="1521244"/>
            <a:ext cx="903082" cy="903082"/>
          </a:xfrm>
          <a:prstGeom prst="rect">
            <a:avLst/>
          </a:prstGeom>
        </p:spPr>
      </p:pic>
      <p:sp>
        <p:nvSpPr>
          <p:cNvPr id="36" name="矩形 35"/>
          <p:cNvSpPr/>
          <p:nvPr/>
        </p:nvSpPr>
        <p:spPr>
          <a:xfrm>
            <a:off x="3427117" y="2473311"/>
            <a:ext cx="2088232" cy="826701"/>
          </a:xfrm>
          <a:prstGeom prst="rect">
            <a:avLst/>
          </a:prstGeom>
        </p:spPr>
        <p:txBody>
          <a:bodyPr wrap="square">
            <a:spAutoFit/>
          </a:bodyPr>
          <a:lstStyle/>
          <a:p>
            <a:pPr algn="ctr">
              <a:lnSpc>
                <a:spcPct val="150000"/>
              </a:lnSpc>
            </a:pPr>
            <a:r>
              <a:rPr lang="zh-CN" altLang="en-US" sz="2000" b="1" dirty="0">
                <a:solidFill>
                  <a:srgbClr val="D60026"/>
                </a:solidFill>
                <a:latin typeface="黑体" panose="02010609060101010101" pitchFamily="49" charset="-122"/>
                <a:ea typeface="黑体" panose="02010609060101010101" pitchFamily="49" charset="-122"/>
                <a:cs typeface="黑体" panose="02010609060101010101" pitchFamily="49" charset="-122"/>
              </a:rPr>
              <a:t>核心价值观</a:t>
            </a:r>
            <a:endParaRPr lang="en-US" altLang="zh-CN" sz="2000" b="1" dirty="0">
              <a:solidFill>
                <a:srgbClr val="D60026"/>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客户第一、人才为本</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p:txBody>
      </p:sp>
      <p:pic>
        <p:nvPicPr>
          <p:cNvPr id="37" name="图形 3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3358" y="3720312"/>
            <a:ext cx="903082" cy="903082"/>
          </a:xfrm>
          <a:prstGeom prst="rect">
            <a:avLst/>
          </a:prstGeom>
        </p:spPr>
      </p:pic>
      <p:sp>
        <p:nvSpPr>
          <p:cNvPr id="38" name="矩形 37"/>
          <p:cNvSpPr/>
          <p:nvPr/>
        </p:nvSpPr>
        <p:spPr>
          <a:xfrm>
            <a:off x="919013" y="4678629"/>
            <a:ext cx="2199319" cy="1149867"/>
          </a:xfrm>
          <a:prstGeom prst="rect">
            <a:avLst/>
          </a:prstGeom>
        </p:spPr>
        <p:txBody>
          <a:bodyPr wrap="square">
            <a:spAutoFit/>
          </a:bodyPr>
          <a:lstStyle/>
          <a:p>
            <a:pPr algn="ctr">
              <a:lnSpc>
                <a:spcPct val="150000"/>
              </a:lnSpc>
            </a:pPr>
            <a:r>
              <a:rPr lang="zh-CN" altLang="en-US" sz="2000" b="1" dirty="0">
                <a:solidFill>
                  <a:srgbClr val="D60026"/>
                </a:solidFill>
                <a:latin typeface="黑体" panose="02010609060101010101" pitchFamily="49" charset="-122"/>
                <a:ea typeface="黑体" panose="02010609060101010101" pitchFamily="49" charset="-122"/>
                <a:cs typeface="黑体" panose="02010609060101010101" pitchFamily="49" charset="-122"/>
              </a:rPr>
              <a:t>企业愿景</a:t>
            </a:r>
            <a:endParaRPr lang="en-US" altLang="zh-CN" sz="2000" b="1" dirty="0">
              <a:solidFill>
                <a:srgbClr val="D60026"/>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致力于为全球物联网发展</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作出最大贡献</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39" name="矩形 38"/>
          <p:cNvSpPr/>
          <p:nvPr/>
        </p:nvSpPr>
        <p:spPr>
          <a:xfrm>
            <a:off x="3427117" y="4672379"/>
            <a:ext cx="2088232" cy="1149867"/>
          </a:xfrm>
          <a:prstGeom prst="rect">
            <a:avLst/>
          </a:prstGeom>
        </p:spPr>
        <p:txBody>
          <a:bodyPr wrap="square">
            <a:spAutoFit/>
          </a:bodyPr>
          <a:lstStyle/>
          <a:p>
            <a:pPr algn="ctr">
              <a:lnSpc>
                <a:spcPct val="150000"/>
              </a:lnSpc>
            </a:pPr>
            <a:r>
              <a:rPr lang="zh-CN" altLang="en-US" sz="2000" b="1" dirty="0">
                <a:solidFill>
                  <a:srgbClr val="D60026"/>
                </a:solidFill>
                <a:latin typeface="黑体" panose="02010609060101010101" pitchFamily="49" charset="-122"/>
                <a:ea typeface="黑体" panose="02010609060101010101" pitchFamily="49" charset="-122"/>
                <a:cs typeface="黑体" panose="02010609060101010101" pitchFamily="49" charset="-122"/>
              </a:rPr>
              <a:t>经营理念</a:t>
            </a:r>
            <a:endParaRPr lang="en-US" altLang="zh-CN" sz="2000" b="1" dirty="0">
              <a:solidFill>
                <a:srgbClr val="D60026"/>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发展是硬道理</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ctr">
              <a:lnSpc>
                <a:spcPct val="150000"/>
              </a:lnSpc>
            </a:pPr>
            <a:r>
              <a:rPr lang="zh-CN" altLang="en-US"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持续提升竞争力</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p:txBody>
      </p:sp>
      <p:sp>
        <p:nvSpPr>
          <p:cNvPr id="19" name="矩形 18"/>
          <p:cNvSpPr/>
          <p:nvPr/>
        </p:nvSpPr>
        <p:spPr>
          <a:xfrm>
            <a:off x="6075827" y="1647699"/>
            <a:ext cx="5519143" cy="316562"/>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顺应潮流，万物畅联，打造更加智能的工作和生活方式。</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21" name="矩形 20"/>
          <p:cNvSpPr/>
          <p:nvPr/>
        </p:nvSpPr>
        <p:spPr>
          <a:xfrm>
            <a:off x="6068528" y="2280214"/>
            <a:ext cx="5372724" cy="833626"/>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坚持以客户需求为导向，积极快速响应客户需求，力求提供优质的产品和服务。同时，以人为本，奖惩分明，使得更多有才能有责任认同企业文化人的得到重用。</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22" name="矩形 21"/>
          <p:cNvSpPr/>
          <p:nvPr/>
        </p:nvSpPr>
        <p:spPr>
          <a:xfrm>
            <a:off x="6061492" y="3429794"/>
            <a:ext cx="5519143" cy="1350691"/>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成就客户，最求品质与效率。</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逐梦共赢，为客户、员工及股东提供创造和实现梦想的机会。</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放眼全球，开拓视野，全球布局，让移远的产品遍布全球。</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服务生态，围绕客户需求，以通信模组为中心，提供完整多样的行业解决方案。</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16" name="矩形 15">
            <a:extLst>
              <a:ext uri="{FF2B5EF4-FFF2-40B4-BE49-F238E27FC236}">
                <a16:creationId xmlns:a16="http://schemas.microsoft.com/office/drawing/2014/main" id="{B7CEBCC0-2A28-4DFB-B110-61C68ECA3CD9}"/>
              </a:ext>
            </a:extLst>
          </p:cNvPr>
          <p:cNvSpPr/>
          <p:nvPr/>
        </p:nvSpPr>
        <p:spPr>
          <a:xfrm>
            <a:off x="6061492" y="5096439"/>
            <a:ext cx="5519143" cy="575094"/>
          </a:xfrm>
          <a:prstGeom prst="rect">
            <a:avLst/>
          </a:prstGeom>
        </p:spPr>
        <p:txBody>
          <a:bodyPr wrap="square">
            <a:spAutoFit/>
          </a:bodyPr>
          <a:lstStyle/>
          <a:p>
            <a:pPr defTabSz="913130">
              <a:lnSpc>
                <a:spcPct val="120000"/>
              </a:lnSpc>
              <a:defRPr/>
            </a:pPr>
            <a:r>
              <a:rPr lang="zh-CN" altLang="en-US" sz="1400" dirty="0">
                <a:latin typeface="黑体" panose="02010609060101010101" pitchFamily="49" charset="-122"/>
                <a:ea typeface="黑体" panose="02010609060101010101" pitchFamily="49" charset="-122"/>
              </a:rPr>
              <a:t>在激烈竞争的当下，若企业固步自封，必将被淘汰。惟有发展，企业才能乘风破浪、傲立潮头，员工才有职业成长的无限可能。</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不足</a:t>
            </a:r>
            <a:r>
              <a:rPr lang="en-US" altLang="zh-CN" b="1" i="1" u="sng" dirty="0">
                <a:solidFill>
                  <a:schemeClr val="tx1">
                    <a:lumMod val="50000"/>
                  </a:schemeClr>
                </a:solidFill>
              </a:rPr>
              <a:t>-</a:t>
            </a:r>
            <a:r>
              <a:rPr lang="zh-CN" altLang="en-US" b="1" i="1" u="sng" dirty="0">
                <a:solidFill>
                  <a:schemeClr val="tx1">
                    <a:lumMod val="50000"/>
                  </a:schemeClr>
                </a:solidFill>
              </a:rPr>
              <a:t>我所 欠缺的地方</a:t>
            </a:r>
            <a:endParaRPr lang="en-US" altLang="zh-CN" b="1" u="sng" dirty="0">
              <a:solidFill>
                <a:srgbClr val="00B0F0"/>
              </a:solidFill>
            </a:endParaRPr>
          </a:p>
        </p:txBody>
      </p:sp>
      <p:grpSp>
        <p:nvGrpSpPr>
          <p:cNvPr id="3" name="组合 2"/>
          <p:cNvGrpSpPr/>
          <p:nvPr/>
        </p:nvGrpSpPr>
        <p:grpSpPr>
          <a:xfrm>
            <a:off x="190550" y="1845618"/>
            <a:ext cx="3744416" cy="3744416"/>
            <a:chOff x="910630" y="1845618"/>
            <a:chExt cx="3744416" cy="3744416"/>
          </a:xfrm>
        </p:grpSpPr>
        <p:grpSp>
          <p:nvGrpSpPr>
            <p:cNvPr id="15" name="组合 14"/>
            <p:cNvGrpSpPr/>
            <p:nvPr/>
          </p:nvGrpSpPr>
          <p:grpSpPr>
            <a:xfrm>
              <a:off x="910630" y="1845618"/>
              <a:ext cx="3744416" cy="3744416"/>
              <a:chOff x="1055688" y="2901949"/>
              <a:chExt cx="3149600" cy="2932793"/>
            </a:xfrm>
          </p:grpSpPr>
          <p:sp>
            <p:nvSpPr>
              <p:cNvPr id="16" name="矩形 15"/>
              <p:cNvSpPr/>
              <p:nvPr/>
            </p:nvSpPr>
            <p:spPr>
              <a:xfrm>
                <a:off x="1055688" y="2901949"/>
                <a:ext cx="3149600" cy="2932793"/>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 name="组合 17"/>
              <p:cNvGrpSpPr/>
              <p:nvPr/>
            </p:nvGrpSpPr>
            <p:grpSpPr>
              <a:xfrm>
                <a:off x="1237396" y="3826620"/>
                <a:ext cx="2760345" cy="1088457"/>
                <a:chOff x="5220811" y="989296"/>
                <a:chExt cx="2760345" cy="1088457"/>
              </a:xfrm>
            </p:grpSpPr>
            <p:sp>
              <p:nvSpPr>
                <p:cNvPr id="21" name="TextBox 19"/>
                <p:cNvSpPr txBox="1"/>
                <p:nvPr/>
              </p:nvSpPr>
              <p:spPr>
                <a:xfrm>
                  <a:off x="5220811" y="989296"/>
                  <a:ext cx="2760345" cy="409809"/>
                </a:xfrm>
                <a:prstGeom prst="rect">
                  <a:avLst/>
                </a:prstGeom>
                <a:noFill/>
                <a:ln>
                  <a:solidFill>
                    <a:srgbClr val="C00000"/>
                  </a:solidFill>
                </a:ln>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800" dirty="0">
                      <a:solidFill>
                        <a:srgbClr val="C00000"/>
                      </a:solidFill>
                      <a:latin typeface="黑体" panose="02010609060101010101" pitchFamily="49" charset="-122"/>
                      <a:ea typeface="黑体" panose="02010609060101010101" pitchFamily="49" charset="-122"/>
                    </a:rPr>
                    <a:t>欠缺硬件知识</a:t>
                  </a:r>
                  <a:endParaRPr lang="en-US" sz="2800" dirty="0">
                    <a:solidFill>
                      <a:srgbClr val="C00000"/>
                    </a:solidFill>
                    <a:latin typeface="黑体" panose="02010609060101010101" pitchFamily="49" charset="-122"/>
                    <a:ea typeface="黑体" panose="02010609060101010101" pitchFamily="49" charset="-122"/>
                  </a:endParaRPr>
                </a:p>
              </p:txBody>
            </p:sp>
            <p:sp>
              <p:nvSpPr>
                <p:cNvPr id="26" name="文本框 25"/>
                <p:cNvSpPr txBox="1"/>
                <p:nvPr/>
              </p:nvSpPr>
              <p:spPr>
                <a:xfrm>
                  <a:off x="5220811" y="1627314"/>
                  <a:ext cx="2760345" cy="450439"/>
                </a:xfrm>
                <a:prstGeom prst="rect">
                  <a:avLst/>
                </a:prstGeom>
                <a:noFill/>
                <a:ln>
                  <a:solidFill>
                    <a:srgbClr val="C00000"/>
                  </a:solidFill>
                </a:ln>
              </p:spPr>
              <p:txBody>
                <a:bodyPr wrap="square" rtlCol="0">
                  <a:spAutoFit/>
                  <a:scene3d>
                    <a:camera prst="orthographicFront"/>
                    <a:lightRig rig="threePt" dir="t"/>
                  </a:scene3d>
                  <a:sp3d contourW="12700"/>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对于硬件设备，比如传感器、测试仪器等，缺乏了解。</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grpSp>
        </p:grpSp>
        <p:sp>
          <p:nvSpPr>
            <p:cNvPr id="40" name="credit-cards_57421"/>
            <p:cNvSpPr>
              <a:spLocks noChangeAspect="1"/>
            </p:cNvSpPr>
            <p:nvPr/>
          </p:nvSpPr>
          <p:spPr bwMode="auto">
            <a:xfrm>
              <a:off x="2264251" y="2008547"/>
              <a:ext cx="1037174" cy="845183"/>
            </a:xfrm>
            <a:custGeom>
              <a:avLst/>
              <a:gdLst>
                <a:gd name="connsiteX0" fmla="*/ 31477 w 609163"/>
                <a:gd name="connsiteY0" fmla="*/ 324225 h 459367"/>
                <a:gd name="connsiteX1" fmla="*/ 31477 w 609163"/>
                <a:gd name="connsiteY1" fmla="*/ 427945 h 459367"/>
                <a:gd name="connsiteX2" fmla="*/ 421363 w 609163"/>
                <a:gd name="connsiteY2" fmla="*/ 427945 h 459367"/>
                <a:gd name="connsiteX3" fmla="*/ 421363 w 609163"/>
                <a:gd name="connsiteY3" fmla="*/ 324225 h 459367"/>
                <a:gd name="connsiteX4" fmla="*/ 31477 w 609163"/>
                <a:gd name="connsiteY4" fmla="*/ 177126 h 459367"/>
                <a:gd name="connsiteX5" fmla="*/ 31477 w 609163"/>
                <a:gd name="connsiteY5" fmla="*/ 230052 h 459367"/>
                <a:gd name="connsiteX6" fmla="*/ 421363 w 609163"/>
                <a:gd name="connsiteY6" fmla="*/ 230052 h 459367"/>
                <a:gd name="connsiteX7" fmla="*/ 421363 w 609163"/>
                <a:gd name="connsiteY7" fmla="*/ 177126 h 459367"/>
                <a:gd name="connsiteX8" fmla="*/ 15692 w 609163"/>
                <a:gd name="connsiteY8" fmla="*/ 145704 h 459367"/>
                <a:gd name="connsiteX9" fmla="*/ 437055 w 609163"/>
                <a:gd name="connsiteY9" fmla="*/ 145704 h 459367"/>
                <a:gd name="connsiteX10" fmla="*/ 452747 w 609163"/>
                <a:gd name="connsiteY10" fmla="*/ 161461 h 459367"/>
                <a:gd name="connsiteX11" fmla="*/ 452747 w 609163"/>
                <a:gd name="connsiteY11" fmla="*/ 443702 h 459367"/>
                <a:gd name="connsiteX12" fmla="*/ 437055 w 609163"/>
                <a:gd name="connsiteY12" fmla="*/ 459367 h 459367"/>
                <a:gd name="connsiteX13" fmla="*/ 15692 w 609163"/>
                <a:gd name="connsiteY13" fmla="*/ 459367 h 459367"/>
                <a:gd name="connsiteX14" fmla="*/ 0 w 609163"/>
                <a:gd name="connsiteY14" fmla="*/ 443702 h 459367"/>
                <a:gd name="connsiteX15" fmla="*/ 0 w 609163"/>
                <a:gd name="connsiteY15" fmla="*/ 161461 h 459367"/>
                <a:gd name="connsiteX16" fmla="*/ 15692 w 609163"/>
                <a:gd name="connsiteY16" fmla="*/ 145704 h 459367"/>
                <a:gd name="connsiteX17" fmla="*/ 206585 w 609163"/>
                <a:gd name="connsiteY17" fmla="*/ 1046 h 459367"/>
                <a:gd name="connsiteX18" fmla="*/ 599123 w 609163"/>
                <a:gd name="connsiteY18" fmla="*/ 153720 h 459367"/>
                <a:gd name="connsiteX19" fmla="*/ 607850 w 609163"/>
                <a:gd name="connsiteY19" fmla="*/ 161971 h 459367"/>
                <a:gd name="connsiteX20" fmla="*/ 608036 w 609163"/>
                <a:gd name="connsiteY20" fmla="*/ 174021 h 459367"/>
                <a:gd name="connsiteX21" fmla="*/ 505538 w 609163"/>
                <a:gd name="connsiteY21" fmla="*/ 437099 h 459367"/>
                <a:gd name="connsiteX22" fmla="*/ 490869 w 609163"/>
                <a:gd name="connsiteY22" fmla="*/ 447018 h 459367"/>
                <a:gd name="connsiteX23" fmla="*/ 485112 w 609163"/>
                <a:gd name="connsiteY23" fmla="*/ 445998 h 459367"/>
                <a:gd name="connsiteX24" fmla="*/ 468493 w 609163"/>
                <a:gd name="connsiteY24" fmla="*/ 439510 h 459367"/>
                <a:gd name="connsiteX25" fmla="*/ 468493 w 609163"/>
                <a:gd name="connsiteY25" fmla="*/ 161414 h 459367"/>
                <a:gd name="connsiteX26" fmla="*/ 437020 w 609163"/>
                <a:gd name="connsiteY26" fmla="*/ 129990 h 459367"/>
                <a:gd name="connsiteX27" fmla="*/ 139367 w 609163"/>
                <a:gd name="connsiteY27" fmla="*/ 129990 h 459367"/>
                <a:gd name="connsiteX28" fmla="*/ 186160 w 609163"/>
                <a:gd name="connsiteY28" fmla="*/ 10038 h 459367"/>
                <a:gd name="connsiteX29" fmla="*/ 194515 w 609163"/>
                <a:gd name="connsiteY29" fmla="*/ 1324 h 459367"/>
                <a:gd name="connsiteX30" fmla="*/ 206585 w 609163"/>
                <a:gd name="connsiteY30" fmla="*/ 1046 h 4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9163" h="459367">
                  <a:moveTo>
                    <a:pt x="31477" y="324225"/>
                  </a:moveTo>
                  <a:lnTo>
                    <a:pt x="31477" y="427945"/>
                  </a:lnTo>
                  <a:lnTo>
                    <a:pt x="421363" y="427945"/>
                  </a:lnTo>
                  <a:lnTo>
                    <a:pt x="421363" y="324225"/>
                  </a:lnTo>
                  <a:close/>
                  <a:moveTo>
                    <a:pt x="31477" y="177126"/>
                  </a:moveTo>
                  <a:lnTo>
                    <a:pt x="31477" y="230052"/>
                  </a:lnTo>
                  <a:lnTo>
                    <a:pt x="421363" y="230052"/>
                  </a:lnTo>
                  <a:lnTo>
                    <a:pt x="421363" y="177126"/>
                  </a:lnTo>
                  <a:close/>
                  <a:moveTo>
                    <a:pt x="15692" y="145704"/>
                  </a:moveTo>
                  <a:lnTo>
                    <a:pt x="437055" y="145704"/>
                  </a:lnTo>
                  <a:cubicBezTo>
                    <a:pt x="445690" y="145704"/>
                    <a:pt x="452747" y="152749"/>
                    <a:pt x="452747" y="161461"/>
                  </a:cubicBezTo>
                  <a:lnTo>
                    <a:pt x="452747" y="443702"/>
                  </a:lnTo>
                  <a:cubicBezTo>
                    <a:pt x="452747" y="452323"/>
                    <a:pt x="445690" y="459367"/>
                    <a:pt x="437055" y="459367"/>
                  </a:cubicBezTo>
                  <a:lnTo>
                    <a:pt x="15692" y="459367"/>
                  </a:lnTo>
                  <a:cubicBezTo>
                    <a:pt x="7057" y="459367"/>
                    <a:pt x="0" y="452323"/>
                    <a:pt x="0" y="443702"/>
                  </a:cubicBezTo>
                  <a:lnTo>
                    <a:pt x="0" y="161461"/>
                  </a:lnTo>
                  <a:cubicBezTo>
                    <a:pt x="0" y="152749"/>
                    <a:pt x="7057" y="145704"/>
                    <a:pt x="15692" y="145704"/>
                  </a:cubicBezTo>
                  <a:close/>
                  <a:moveTo>
                    <a:pt x="206585" y="1046"/>
                  </a:moveTo>
                  <a:lnTo>
                    <a:pt x="599123" y="153720"/>
                  </a:lnTo>
                  <a:cubicBezTo>
                    <a:pt x="603022" y="155204"/>
                    <a:pt x="606179" y="158170"/>
                    <a:pt x="607850" y="161971"/>
                  </a:cubicBezTo>
                  <a:cubicBezTo>
                    <a:pt x="609521" y="165864"/>
                    <a:pt x="609614" y="170128"/>
                    <a:pt x="608036" y="174021"/>
                  </a:cubicBezTo>
                  <a:lnTo>
                    <a:pt x="505538" y="437099"/>
                  </a:lnTo>
                  <a:cubicBezTo>
                    <a:pt x="503031" y="443217"/>
                    <a:pt x="497089" y="447018"/>
                    <a:pt x="490869" y="447018"/>
                  </a:cubicBezTo>
                  <a:cubicBezTo>
                    <a:pt x="488919" y="447018"/>
                    <a:pt x="487062" y="446740"/>
                    <a:pt x="485112" y="445998"/>
                  </a:cubicBezTo>
                  <a:lnTo>
                    <a:pt x="468493" y="439510"/>
                  </a:lnTo>
                  <a:lnTo>
                    <a:pt x="468493" y="161414"/>
                  </a:lnTo>
                  <a:cubicBezTo>
                    <a:pt x="468493" y="144080"/>
                    <a:pt x="454381" y="129990"/>
                    <a:pt x="437020" y="129990"/>
                  </a:cubicBezTo>
                  <a:lnTo>
                    <a:pt x="139367" y="129990"/>
                  </a:lnTo>
                  <a:lnTo>
                    <a:pt x="186160" y="10038"/>
                  </a:lnTo>
                  <a:cubicBezTo>
                    <a:pt x="187738" y="6145"/>
                    <a:pt x="190709" y="2993"/>
                    <a:pt x="194515" y="1324"/>
                  </a:cubicBezTo>
                  <a:cubicBezTo>
                    <a:pt x="198322" y="-344"/>
                    <a:pt x="202686" y="-437"/>
                    <a:pt x="206585" y="1046"/>
                  </a:cubicBezTo>
                  <a:close/>
                </a:path>
              </a:pathLst>
            </a:custGeom>
            <a:solidFill>
              <a:srgbClr val="C00000"/>
            </a:solidFill>
            <a:ln>
              <a:noFill/>
            </a:ln>
          </p:spPr>
        </p:sp>
      </p:grpSp>
      <p:grpSp>
        <p:nvGrpSpPr>
          <p:cNvPr id="41" name="组合 40"/>
          <p:cNvGrpSpPr/>
          <p:nvPr/>
        </p:nvGrpSpPr>
        <p:grpSpPr>
          <a:xfrm>
            <a:off x="8306084" y="1845618"/>
            <a:ext cx="3744416" cy="3744416"/>
            <a:chOff x="910630" y="1845618"/>
            <a:chExt cx="3744416" cy="3744416"/>
          </a:xfrm>
        </p:grpSpPr>
        <p:grpSp>
          <p:nvGrpSpPr>
            <p:cNvPr id="42" name="组合 41"/>
            <p:cNvGrpSpPr/>
            <p:nvPr/>
          </p:nvGrpSpPr>
          <p:grpSpPr>
            <a:xfrm>
              <a:off x="910630" y="1845618"/>
              <a:ext cx="3744416" cy="3744416"/>
              <a:chOff x="1055688" y="2901949"/>
              <a:chExt cx="3149600" cy="2932793"/>
            </a:xfrm>
          </p:grpSpPr>
          <p:sp>
            <p:nvSpPr>
              <p:cNvPr id="44" name="矩形 43"/>
              <p:cNvSpPr/>
              <p:nvPr/>
            </p:nvSpPr>
            <p:spPr>
              <a:xfrm>
                <a:off x="1055688" y="2901949"/>
                <a:ext cx="3149600" cy="2932793"/>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grpSp>
            <p:nvGrpSpPr>
              <p:cNvPr id="45" name="组合 44"/>
              <p:cNvGrpSpPr/>
              <p:nvPr/>
            </p:nvGrpSpPr>
            <p:grpSpPr>
              <a:xfrm>
                <a:off x="1237396" y="3826620"/>
                <a:ext cx="2760345" cy="1088457"/>
                <a:chOff x="5220811" y="989296"/>
                <a:chExt cx="2760345" cy="1088457"/>
              </a:xfrm>
            </p:grpSpPr>
            <p:sp>
              <p:nvSpPr>
                <p:cNvPr id="46" name="TextBox 19"/>
                <p:cNvSpPr txBox="1"/>
                <p:nvPr/>
              </p:nvSpPr>
              <p:spPr>
                <a:xfrm>
                  <a:off x="5220811" y="989296"/>
                  <a:ext cx="2760345" cy="409809"/>
                </a:xfrm>
                <a:prstGeom prst="rect">
                  <a:avLst/>
                </a:prstGeom>
                <a:noFill/>
                <a:ln>
                  <a:solidFill>
                    <a:srgbClr val="C00000"/>
                  </a:solidFill>
                </a:ln>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800" dirty="0">
                      <a:solidFill>
                        <a:srgbClr val="C00000"/>
                      </a:solidFill>
                      <a:latin typeface="黑体" panose="02010609060101010101" pitchFamily="49" charset="-122"/>
                      <a:ea typeface="黑体" panose="02010609060101010101" pitchFamily="49" charset="-122"/>
                    </a:rPr>
                    <a:t>物联网行业方案</a:t>
                  </a:r>
                  <a:endParaRPr lang="en-US" sz="2800" dirty="0">
                    <a:solidFill>
                      <a:srgbClr val="C00000"/>
                    </a:solidFill>
                    <a:latin typeface="黑体" panose="02010609060101010101" pitchFamily="49" charset="-122"/>
                    <a:ea typeface="黑体" panose="02010609060101010101" pitchFamily="49" charset="-122"/>
                  </a:endParaRPr>
                </a:p>
              </p:txBody>
            </p:sp>
            <p:sp>
              <p:nvSpPr>
                <p:cNvPr id="47" name="文本框 46"/>
                <p:cNvSpPr txBox="1"/>
                <p:nvPr/>
              </p:nvSpPr>
              <p:spPr>
                <a:xfrm>
                  <a:off x="5220811" y="1627314"/>
                  <a:ext cx="2760345" cy="450439"/>
                </a:xfrm>
                <a:prstGeom prst="rect">
                  <a:avLst/>
                </a:prstGeom>
                <a:noFill/>
                <a:ln>
                  <a:solidFill>
                    <a:srgbClr val="C00000"/>
                  </a:solidFill>
                </a:ln>
              </p:spPr>
              <p:txBody>
                <a:bodyPr wrap="square" rtlCol="0">
                  <a:spAutoFit/>
                  <a:scene3d>
                    <a:camera prst="orthographicFront"/>
                    <a:lightRig rig="threePt" dir="t"/>
                  </a:scene3d>
                  <a:sp3d contourW="12700"/>
                </a:bodyPr>
                <a:lstStyle/>
                <a:p>
                  <a:pPr defTabSz="913130">
                    <a:lnSpc>
                      <a:spcPct val="120000"/>
                    </a:lnSpc>
                    <a:defRPr/>
                  </a:pPr>
                  <a:r>
                    <a:rPr lang="zh-CN" altLang="en-US" sz="1400" dirty="0">
                      <a:latin typeface="黑体" panose="02010609060101010101" pitchFamily="49" charset="-122"/>
                      <a:ea typeface="黑体" panose="02010609060101010101" pitchFamily="49" charset="-122"/>
                    </a:rPr>
                    <a:t>之前工作为设计物联网方面，所以对于该领域的解决方案欠缺。</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grpSp>
        </p:grpSp>
        <p:sp>
          <p:nvSpPr>
            <p:cNvPr id="43" name="credit-cards_57421"/>
            <p:cNvSpPr>
              <a:spLocks noChangeAspect="1"/>
            </p:cNvSpPr>
            <p:nvPr/>
          </p:nvSpPr>
          <p:spPr bwMode="auto">
            <a:xfrm>
              <a:off x="2264251" y="2008547"/>
              <a:ext cx="1037174" cy="845183"/>
            </a:xfrm>
            <a:custGeom>
              <a:avLst/>
              <a:gdLst>
                <a:gd name="connsiteX0" fmla="*/ 31477 w 609163"/>
                <a:gd name="connsiteY0" fmla="*/ 324225 h 459367"/>
                <a:gd name="connsiteX1" fmla="*/ 31477 w 609163"/>
                <a:gd name="connsiteY1" fmla="*/ 427945 h 459367"/>
                <a:gd name="connsiteX2" fmla="*/ 421363 w 609163"/>
                <a:gd name="connsiteY2" fmla="*/ 427945 h 459367"/>
                <a:gd name="connsiteX3" fmla="*/ 421363 w 609163"/>
                <a:gd name="connsiteY3" fmla="*/ 324225 h 459367"/>
                <a:gd name="connsiteX4" fmla="*/ 31477 w 609163"/>
                <a:gd name="connsiteY4" fmla="*/ 177126 h 459367"/>
                <a:gd name="connsiteX5" fmla="*/ 31477 w 609163"/>
                <a:gd name="connsiteY5" fmla="*/ 230052 h 459367"/>
                <a:gd name="connsiteX6" fmla="*/ 421363 w 609163"/>
                <a:gd name="connsiteY6" fmla="*/ 230052 h 459367"/>
                <a:gd name="connsiteX7" fmla="*/ 421363 w 609163"/>
                <a:gd name="connsiteY7" fmla="*/ 177126 h 459367"/>
                <a:gd name="connsiteX8" fmla="*/ 15692 w 609163"/>
                <a:gd name="connsiteY8" fmla="*/ 145704 h 459367"/>
                <a:gd name="connsiteX9" fmla="*/ 437055 w 609163"/>
                <a:gd name="connsiteY9" fmla="*/ 145704 h 459367"/>
                <a:gd name="connsiteX10" fmla="*/ 452747 w 609163"/>
                <a:gd name="connsiteY10" fmla="*/ 161461 h 459367"/>
                <a:gd name="connsiteX11" fmla="*/ 452747 w 609163"/>
                <a:gd name="connsiteY11" fmla="*/ 443702 h 459367"/>
                <a:gd name="connsiteX12" fmla="*/ 437055 w 609163"/>
                <a:gd name="connsiteY12" fmla="*/ 459367 h 459367"/>
                <a:gd name="connsiteX13" fmla="*/ 15692 w 609163"/>
                <a:gd name="connsiteY13" fmla="*/ 459367 h 459367"/>
                <a:gd name="connsiteX14" fmla="*/ 0 w 609163"/>
                <a:gd name="connsiteY14" fmla="*/ 443702 h 459367"/>
                <a:gd name="connsiteX15" fmla="*/ 0 w 609163"/>
                <a:gd name="connsiteY15" fmla="*/ 161461 h 459367"/>
                <a:gd name="connsiteX16" fmla="*/ 15692 w 609163"/>
                <a:gd name="connsiteY16" fmla="*/ 145704 h 459367"/>
                <a:gd name="connsiteX17" fmla="*/ 206585 w 609163"/>
                <a:gd name="connsiteY17" fmla="*/ 1046 h 459367"/>
                <a:gd name="connsiteX18" fmla="*/ 599123 w 609163"/>
                <a:gd name="connsiteY18" fmla="*/ 153720 h 459367"/>
                <a:gd name="connsiteX19" fmla="*/ 607850 w 609163"/>
                <a:gd name="connsiteY19" fmla="*/ 161971 h 459367"/>
                <a:gd name="connsiteX20" fmla="*/ 608036 w 609163"/>
                <a:gd name="connsiteY20" fmla="*/ 174021 h 459367"/>
                <a:gd name="connsiteX21" fmla="*/ 505538 w 609163"/>
                <a:gd name="connsiteY21" fmla="*/ 437099 h 459367"/>
                <a:gd name="connsiteX22" fmla="*/ 490869 w 609163"/>
                <a:gd name="connsiteY22" fmla="*/ 447018 h 459367"/>
                <a:gd name="connsiteX23" fmla="*/ 485112 w 609163"/>
                <a:gd name="connsiteY23" fmla="*/ 445998 h 459367"/>
                <a:gd name="connsiteX24" fmla="*/ 468493 w 609163"/>
                <a:gd name="connsiteY24" fmla="*/ 439510 h 459367"/>
                <a:gd name="connsiteX25" fmla="*/ 468493 w 609163"/>
                <a:gd name="connsiteY25" fmla="*/ 161414 h 459367"/>
                <a:gd name="connsiteX26" fmla="*/ 437020 w 609163"/>
                <a:gd name="connsiteY26" fmla="*/ 129990 h 459367"/>
                <a:gd name="connsiteX27" fmla="*/ 139367 w 609163"/>
                <a:gd name="connsiteY27" fmla="*/ 129990 h 459367"/>
                <a:gd name="connsiteX28" fmla="*/ 186160 w 609163"/>
                <a:gd name="connsiteY28" fmla="*/ 10038 h 459367"/>
                <a:gd name="connsiteX29" fmla="*/ 194515 w 609163"/>
                <a:gd name="connsiteY29" fmla="*/ 1324 h 459367"/>
                <a:gd name="connsiteX30" fmla="*/ 206585 w 609163"/>
                <a:gd name="connsiteY30" fmla="*/ 1046 h 4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9163" h="459367">
                  <a:moveTo>
                    <a:pt x="31477" y="324225"/>
                  </a:moveTo>
                  <a:lnTo>
                    <a:pt x="31477" y="427945"/>
                  </a:lnTo>
                  <a:lnTo>
                    <a:pt x="421363" y="427945"/>
                  </a:lnTo>
                  <a:lnTo>
                    <a:pt x="421363" y="324225"/>
                  </a:lnTo>
                  <a:close/>
                  <a:moveTo>
                    <a:pt x="31477" y="177126"/>
                  </a:moveTo>
                  <a:lnTo>
                    <a:pt x="31477" y="230052"/>
                  </a:lnTo>
                  <a:lnTo>
                    <a:pt x="421363" y="230052"/>
                  </a:lnTo>
                  <a:lnTo>
                    <a:pt x="421363" y="177126"/>
                  </a:lnTo>
                  <a:close/>
                  <a:moveTo>
                    <a:pt x="15692" y="145704"/>
                  </a:moveTo>
                  <a:lnTo>
                    <a:pt x="437055" y="145704"/>
                  </a:lnTo>
                  <a:cubicBezTo>
                    <a:pt x="445690" y="145704"/>
                    <a:pt x="452747" y="152749"/>
                    <a:pt x="452747" y="161461"/>
                  </a:cubicBezTo>
                  <a:lnTo>
                    <a:pt x="452747" y="443702"/>
                  </a:lnTo>
                  <a:cubicBezTo>
                    <a:pt x="452747" y="452323"/>
                    <a:pt x="445690" y="459367"/>
                    <a:pt x="437055" y="459367"/>
                  </a:cubicBezTo>
                  <a:lnTo>
                    <a:pt x="15692" y="459367"/>
                  </a:lnTo>
                  <a:cubicBezTo>
                    <a:pt x="7057" y="459367"/>
                    <a:pt x="0" y="452323"/>
                    <a:pt x="0" y="443702"/>
                  </a:cubicBezTo>
                  <a:lnTo>
                    <a:pt x="0" y="161461"/>
                  </a:lnTo>
                  <a:cubicBezTo>
                    <a:pt x="0" y="152749"/>
                    <a:pt x="7057" y="145704"/>
                    <a:pt x="15692" y="145704"/>
                  </a:cubicBezTo>
                  <a:close/>
                  <a:moveTo>
                    <a:pt x="206585" y="1046"/>
                  </a:moveTo>
                  <a:lnTo>
                    <a:pt x="599123" y="153720"/>
                  </a:lnTo>
                  <a:cubicBezTo>
                    <a:pt x="603022" y="155204"/>
                    <a:pt x="606179" y="158170"/>
                    <a:pt x="607850" y="161971"/>
                  </a:cubicBezTo>
                  <a:cubicBezTo>
                    <a:pt x="609521" y="165864"/>
                    <a:pt x="609614" y="170128"/>
                    <a:pt x="608036" y="174021"/>
                  </a:cubicBezTo>
                  <a:lnTo>
                    <a:pt x="505538" y="437099"/>
                  </a:lnTo>
                  <a:cubicBezTo>
                    <a:pt x="503031" y="443217"/>
                    <a:pt x="497089" y="447018"/>
                    <a:pt x="490869" y="447018"/>
                  </a:cubicBezTo>
                  <a:cubicBezTo>
                    <a:pt x="488919" y="447018"/>
                    <a:pt x="487062" y="446740"/>
                    <a:pt x="485112" y="445998"/>
                  </a:cubicBezTo>
                  <a:lnTo>
                    <a:pt x="468493" y="439510"/>
                  </a:lnTo>
                  <a:lnTo>
                    <a:pt x="468493" y="161414"/>
                  </a:lnTo>
                  <a:cubicBezTo>
                    <a:pt x="468493" y="144080"/>
                    <a:pt x="454381" y="129990"/>
                    <a:pt x="437020" y="129990"/>
                  </a:cubicBezTo>
                  <a:lnTo>
                    <a:pt x="139367" y="129990"/>
                  </a:lnTo>
                  <a:lnTo>
                    <a:pt x="186160" y="10038"/>
                  </a:lnTo>
                  <a:cubicBezTo>
                    <a:pt x="187738" y="6145"/>
                    <a:pt x="190709" y="2993"/>
                    <a:pt x="194515" y="1324"/>
                  </a:cubicBezTo>
                  <a:cubicBezTo>
                    <a:pt x="198322" y="-344"/>
                    <a:pt x="202686" y="-437"/>
                    <a:pt x="206585" y="1046"/>
                  </a:cubicBezTo>
                  <a:close/>
                </a:path>
              </a:pathLst>
            </a:custGeom>
            <a:solidFill>
              <a:srgbClr val="C00000"/>
            </a:solidFill>
            <a:ln>
              <a:noFill/>
            </a:ln>
          </p:spPr>
        </p:sp>
      </p:grpSp>
      <p:grpSp>
        <p:nvGrpSpPr>
          <p:cNvPr id="17" name="组合 16">
            <a:extLst>
              <a:ext uri="{FF2B5EF4-FFF2-40B4-BE49-F238E27FC236}">
                <a16:creationId xmlns:a16="http://schemas.microsoft.com/office/drawing/2014/main" id="{4814E9A6-0233-4869-9370-9FC28A8C4B9A}"/>
              </a:ext>
            </a:extLst>
          </p:cNvPr>
          <p:cNvGrpSpPr/>
          <p:nvPr/>
        </p:nvGrpSpPr>
        <p:grpSpPr>
          <a:xfrm>
            <a:off x="4248317" y="1845618"/>
            <a:ext cx="3744416" cy="3744416"/>
            <a:chOff x="910630" y="1845618"/>
            <a:chExt cx="3744416" cy="3744416"/>
          </a:xfrm>
        </p:grpSpPr>
        <p:grpSp>
          <p:nvGrpSpPr>
            <p:cNvPr id="19" name="组合 18">
              <a:extLst>
                <a:ext uri="{FF2B5EF4-FFF2-40B4-BE49-F238E27FC236}">
                  <a16:creationId xmlns:a16="http://schemas.microsoft.com/office/drawing/2014/main" id="{CDBDB684-B2EC-4D90-82D4-D7DEF52BB3E7}"/>
                </a:ext>
              </a:extLst>
            </p:cNvPr>
            <p:cNvGrpSpPr/>
            <p:nvPr/>
          </p:nvGrpSpPr>
          <p:grpSpPr>
            <a:xfrm>
              <a:off x="910630" y="1845618"/>
              <a:ext cx="3744416" cy="3744416"/>
              <a:chOff x="1055688" y="2901949"/>
              <a:chExt cx="3149600" cy="2932793"/>
            </a:xfrm>
          </p:grpSpPr>
          <p:sp>
            <p:nvSpPr>
              <p:cNvPr id="22" name="矩形 21">
                <a:extLst>
                  <a:ext uri="{FF2B5EF4-FFF2-40B4-BE49-F238E27FC236}">
                    <a16:creationId xmlns:a16="http://schemas.microsoft.com/office/drawing/2014/main" id="{FB42F196-1190-4F39-A3D2-1D25E0E613DA}"/>
                  </a:ext>
                </a:extLst>
              </p:cNvPr>
              <p:cNvSpPr/>
              <p:nvPr/>
            </p:nvSpPr>
            <p:spPr>
              <a:xfrm>
                <a:off x="1055688" y="2901949"/>
                <a:ext cx="3149600" cy="2932793"/>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grpSp>
            <p:nvGrpSpPr>
              <p:cNvPr id="23" name="组合 22">
                <a:extLst>
                  <a:ext uri="{FF2B5EF4-FFF2-40B4-BE49-F238E27FC236}">
                    <a16:creationId xmlns:a16="http://schemas.microsoft.com/office/drawing/2014/main" id="{DACB9300-F13B-4669-8A94-7A202453CCA9}"/>
                  </a:ext>
                </a:extLst>
              </p:cNvPr>
              <p:cNvGrpSpPr/>
              <p:nvPr/>
            </p:nvGrpSpPr>
            <p:grpSpPr>
              <a:xfrm>
                <a:off x="1237396" y="3826620"/>
                <a:ext cx="2760345" cy="1493444"/>
                <a:chOff x="5220811" y="989296"/>
                <a:chExt cx="2760345" cy="1493444"/>
              </a:xfrm>
            </p:grpSpPr>
            <p:sp>
              <p:nvSpPr>
                <p:cNvPr id="24" name="TextBox 19">
                  <a:extLst>
                    <a:ext uri="{FF2B5EF4-FFF2-40B4-BE49-F238E27FC236}">
                      <a16:creationId xmlns:a16="http://schemas.microsoft.com/office/drawing/2014/main" id="{35823905-494D-4D37-B811-21F93BFA404D}"/>
                    </a:ext>
                  </a:extLst>
                </p:cNvPr>
                <p:cNvSpPr txBox="1"/>
                <p:nvPr/>
              </p:nvSpPr>
              <p:spPr>
                <a:xfrm>
                  <a:off x="5220811" y="989296"/>
                  <a:ext cx="2760345" cy="409809"/>
                </a:xfrm>
                <a:prstGeom prst="rect">
                  <a:avLst/>
                </a:prstGeom>
                <a:noFill/>
                <a:ln>
                  <a:solidFill>
                    <a:srgbClr val="C00000"/>
                  </a:solidFill>
                </a:ln>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800" dirty="0">
                      <a:solidFill>
                        <a:srgbClr val="C00000"/>
                      </a:solidFill>
                      <a:latin typeface="黑体" panose="02010609060101010101" pitchFamily="49" charset="-122"/>
                      <a:ea typeface="黑体" panose="02010609060101010101" pitchFamily="49" charset="-122"/>
                    </a:rPr>
                    <a:t>底层原理</a:t>
                  </a:r>
                  <a:endParaRPr lang="en-US" sz="2800" dirty="0">
                    <a:solidFill>
                      <a:srgbClr val="C00000"/>
                    </a:solidFill>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45503C65-DE79-4AB7-A8FE-321C3AD87B93}"/>
                    </a:ext>
                  </a:extLst>
                </p:cNvPr>
                <p:cNvSpPr txBox="1"/>
                <p:nvPr/>
              </p:nvSpPr>
              <p:spPr>
                <a:xfrm>
                  <a:off x="5220811" y="1627314"/>
                  <a:ext cx="2760345" cy="855426"/>
                </a:xfrm>
                <a:prstGeom prst="rect">
                  <a:avLst/>
                </a:prstGeom>
                <a:noFill/>
                <a:ln>
                  <a:solidFill>
                    <a:srgbClr val="C00000"/>
                  </a:solidFill>
                </a:ln>
              </p:spPr>
              <p:txBody>
                <a:bodyPr wrap="square" rtlCol="0">
                  <a:spAutoFit/>
                  <a:scene3d>
                    <a:camera prst="orthographicFront"/>
                    <a:lightRig rig="threePt" dir="t"/>
                  </a:scene3d>
                  <a:sp3d contourW="12700"/>
                </a:bodyPr>
                <a:lstStyle/>
                <a:p>
                  <a:pPr defTabSz="913130">
                    <a:lnSpc>
                      <a:spcPct val="120000"/>
                    </a:lnSpc>
                    <a:defRPr/>
                  </a:pPr>
                  <a:r>
                    <a:rPr lang="zh-CN" altLang="en-US" sz="1400" dirty="0">
                      <a:latin typeface="黑体" panose="02010609060101010101" pitchFamily="49" charset="-122"/>
                      <a:ea typeface="黑体" panose="02010609060101010101" pitchFamily="49" charset="-122"/>
                    </a:rPr>
                    <a:t>对于底层通信细节了解不够，比如各类串口协议的通信原理理解不够深入。</a:t>
                  </a:r>
                  <a:endParaRPr lang="en-US" altLang="zh-CN" sz="1400" dirty="0">
                    <a:latin typeface="黑体" panose="02010609060101010101" pitchFamily="49" charset="-122"/>
                    <a:ea typeface="黑体" panose="02010609060101010101" pitchFamily="49" charset="-122"/>
                  </a:endParaRPr>
                </a:p>
                <a:p>
                  <a:pPr defTabSz="913130">
                    <a:lnSpc>
                      <a:spcPct val="120000"/>
                    </a:lnSpc>
                    <a:defRPr/>
                  </a:pPr>
                  <a:r>
                    <a:rPr lang="zh-CN" altLang="en-US" sz="1400" dirty="0">
                      <a:latin typeface="黑体" panose="02010609060101010101" pitchFamily="49" charset="-122"/>
                      <a:ea typeface="黑体" panose="02010609060101010101" pitchFamily="49" charset="-122"/>
                    </a:rPr>
                    <a:t>对于</a:t>
                  </a:r>
                  <a:r>
                    <a:rPr lang="en-US" altLang="zh-CN" sz="1400" dirty="0">
                      <a:latin typeface="黑体" panose="02010609060101010101" pitchFamily="49" charset="-122"/>
                      <a:ea typeface="黑体" panose="02010609060101010101" pitchFamily="49" charset="-122"/>
                    </a:rPr>
                    <a:t>QuecPython</a:t>
                  </a:r>
                  <a:r>
                    <a:rPr lang="zh-CN" altLang="en-US" sz="1400" dirty="0">
                      <a:latin typeface="黑体" panose="02010609060101010101" pitchFamily="49" charset="-122"/>
                      <a:ea typeface="黑体" panose="02010609060101010101" pitchFamily="49" charset="-122"/>
                    </a:rPr>
                    <a:t>的</a:t>
                  </a:r>
                  <a:r>
                    <a:rPr lang="en-US" altLang="zh-CN" sz="1400" dirty="0">
                      <a:latin typeface="黑体" panose="02010609060101010101" pitchFamily="49" charset="-122"/>
                      <a:ea typeface="黑体" panose="02010609060101010101" pitchFamily="49" charset="-122"/>
                    </a:rPr>
                    <a:t>API</a:t>
                  </a:r>
                  <a:r>
                    <a:rPr lang="zh-CN" altLang="en-US" sz="1400" dirty="0">
                      <a:latin typeface="黑体" panose="02010609060101010101" pitchFamily="49" charset="-122"/>
                      <a:ea typeface="黑体" panose="02010609060101010101" pitchFamily="49" charset="-122"/>
                    </a:rPr>
                    <a:t>实现原理还需要进一步学习和掌握。</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grpSp>
        </p:grpSp>
        <p:sp>
          <p:nvSpPr>
            <p:cNvPr id="20" name="credit-cards_57421">
              <a:extLst>
                <a:ext uri="{FF2B5EF4-FFF2-40B4-BE49-F238E27FC236}">
                  <a16:creationId xmlns:a16="http://schemas.microsoft.com/office/drawing/2014/main" id="{6D8E7193-120C-4E32-BEEF-F25BCEA8A2E1}"/>
                </a:ext>
              </a:extLst>
            </p:cNvPr>
            <p:cNvSpPr>
              <a:spLocks noChangeAspect="1"/>
            </p:cNvSpPr>
            <p:nvPr/>
          </p:nvSpPr>
          <p:spPr bwMode="auto">
            <a:xfrm>
              <a:off x="2264251" y="2008547"/>
              <a:ext cx="1037174" cy="845183"/>
            </a:xfrm>
            <a:custGeom>
              <a:avLst/>
              <a:gdLst>
                <a:gd name="connsiteX0" fmla="*/ 31477 w 609163"/>
                <a:gd name="connsiteY0" fmla="*/ 324225 h 459367"/>
                <a:gd name="connsiteX1" fmla="*/ 31477 w 609163"/>
                <a:gd name="connsiteY1" fmla="*/ 427945 h 459367"/>
                <a:gd name="connsiteX2" fmla="*/ 421363 w 609163"/>
                <a:gd name="connsiteY2" fmla="*/ 427945 h 459367"/>
                <a:gd name="connsiteX3" fmla="*/ 421363 w 609163"/>
                <a:gd name="connsiteY3" fmla="*/ 324225 h 459367"/>
                <a:gd name="connsiteX4" fmla="*/ 31477 w 609163"/>
                <a:gd name="connsiteY4" fmla="*/ 177126 h 459367"/>
                <a:gd name="connsiteX5" fmla="*/ 31477 w 609163"/>
                <a:gd name="connsiteY5" fmla="*/ 230052 h 459367"/>
                <a:gd name="connsiteX6" fmla="*/ 421363 w 609163"/>
                <a:gd name="connsiteY6" fmla="*/ 230052 h 459367"/>
                <a:gd name="connsiteX7" fmla="*/ 421363 w 609163"/>
                <a:gd name="connsiteY7" fmla="*/ 177126 h 459367"/>
                <a:gd name="connsiteX8" fmla="*/ 15692 w 609163"/>
                <a:gd name="connsiteY8" fmla="*/ 145704 h 459367"/>
                <a:gd name="connsiteX9" fmla="*/ 437055 w 609163"/>
                <a:gd name="connsiteY9" fmla="*/ 145704 h 459367"/>
                <a:gd name="connsiteX10" fmla="*/ 452747 w 609163"/>
                <a:gd name="connsiteY10" fmla="*/ 161461 h 459367"/>
                <a:gd name="connsiteX11" fmla="*/ 452747 w 609163"/>
                <a:gd name="connsiteY11" fmla="*/ 443702 h 459367"/>
                <a:gd name="connsiteX12" fmla="*/ 437055 w 609163"/>
                <a:gd name="connsiteY12" fmla="*/ 459367 h 459367"/>
                <a:gd name="connsiteX13" fmla="*/ 15692 w 609163"/>
                <a:gd name="connsiteY13" fmla="*/ 459367 h 459367"/>
                <a:gd name="connsiteX14" fmla="*/ 0 w 609163"/>
                <a:gd name="connsiteY14" fmla="*/ 443702 h 459367"/>
                <a:gd name="connsiteX15" fmla="*/ 0 w 609163"/>
                <a:gd name="connsiteY15" fmla="*/ 161461 h 459367"/>
                <a:gd name="connsiteX16" fmla="*/ 15692 w 609163"/>
                <a:gd name="connsiteY16" fmla="*/ 145704 h 459367"/>
                <a:gd name="connsiteX17" fmla="*/ 206585 w 609163"/>
                <a:gd name="connsiteY17" fmla="*/ 1046 h 459367"/>
                <a:gd name="connsiteX18" fmla="*/ 599123 w 609163"/>
                <a:gd name="connsiteY18" fmla="*/ 153720 h 459367"/>
                <a:gd name="connsiteX19" fmla="*/ 607850 w 609163"/>
                <a:gd name="connsiteY19" fmla="*/ 161971 h 459367"/>
                <a:gd name="connsiteX20" fmla="*/ 608036 w 609163"/>
                <a:gd name="connsiteY20" fmla="*/ 174021 h 459367"/>
                <a:gd name="connsiteX21" fmla="*/ 505538 w 609163"/>
                <a:gd name="connsiteY21" fmla="*/ 437099 h 459367"/>
                <a:gd name="connsiteX22" fmla="*/ 490869 w 609163"/>
                <a:gd name="connsiteY22" fmla="*/ 447018 h 459367"/>
                <a:gd name="connsiteX23" fmla="*/ 485112 w 609163"/>
                <a:gd name="connsiteY23" fmla="*/ 445998 h 459367"/>
                <a:gd name="connsiteX24" fmla="*/ 468493 w 609163"/>
                <a:gd name="connsiteY24" fmla="*/ 439510 h 459367"/>
                <a:gd name="connsiteX25" fmla="*/ 468493 w 609163"/>
                <a:gd name="connsiteY25" fmla="*/ 161414 h 459367"/>
                <a:gd name="connsiteX26" fmla="*/ 437020 w 609163"/>
                <a:gd name="connsiteY26" fmla="*/ 129990 h 459367"/>
                <a:gd name="connsiteX27" fmla="*/ 139367 w 609163"/>
                <a:gd name="connsiteY27" fmla="*/ 129990 h 459367"/>
                <a:gd name="connsiteX28" fmla="*/ 186160 w 609163"/>
                <a:gd name="connsiteY28" fmla="*/ 10038 h 459367"/>
                <a:gd name="connsiteX29" fmla="*/ 194515 w 609163"/>
                <a:gd name="connsiteY29" fmla="*/ 1324 h 459367"/>
                <a:gd name="connsiteX30" fmla="*/ 206585 w 609163"/>
                <a:gd name="connsiteY30" fmla="*/ 1046 h 4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9163" h="459367">
                  <a:moveTo>
                    <a:pt x="31477" y="324225"/>
                  </a:moveTo>
                  <a:lnTo>
                    <a:pt x="31477" y="427945"/>
                  </a:lnTo>
                  <a:lnTo>
                    <a:pt x="421363" y="427945"/>
                  </a:lnTo>
                  <a:lnTo>
                    <a:pt x="421363" y="324225"/>
                  </a:lnTo>
                  <a:close/>
                  <a:moveTo>
                    <a:pt x="31477" y="177126"/>
                  </a:moveTo>
                  <a:lnTo>
                    <a:pt x="31477" y="230052"/>
                  </a:lnTo>
                  <a:lnTo>
                    <a:pt x="421363" y="230052"/>
                  </a:lnTo>
                  <a:lnTo>
                    <a:pt x="421363" y="177126"/>
                  </a:lnTo>
                  <a:close/>
                  <a:moveTo>
                    <a:pt x="15692" y="145704"/>
                  </a:moveTo>
                  <a:lnTo>
                    <a:pt x="437055" y="145704"/>
                  </a:lnTo>
                  <a:cubicBezTo>
                    <a:pt x="445690" y="145704"/>
                    <a:pt x="452747" y="152749"/>
                    <a:pt x="452747" y="161461"/>
                  </a:cubicBezTo>
                  <a:lnTo>
                    <a:pt x="452747" y="443702"/>
                  </a:lnTo>
                  <a:cubicBezTo>
                    <a:pt x="452747" y="452323"/>
                    <a:pt x="445690" y="459367"/>
                    <a:pt x="437055" y="459367"/>
                  </a:cubicBezTo>
                  <a:lnTo>
                    <a:pt x="15692" y="459367"/>
                  </a:lnTo>
                  <a:cubicBezTo>
                    <a:pt x="7057" y="459367"/>
                    <a:pt x="0" y="452323"/>
                    <a:pt x="0" y="443702"/>
                  </a:cubicBezTo>
                  <a:lnTo>
                    <a:pt x="0" y="161461"/>
                  </a:lnTo>
                  <a:cubicBezTo>
                    <a:pt x="0" y="152749"/>
                    <a:pt x="7057" y="145704"/>
                    <a:pt x="15692" y="145704"/>
                  </a:cubicBezTo>
                  <a:close/>
                  <a:moveTo>
                    <a:pt x="206585" y="1046"/>
                  </a:moveTo>
                  <a:lnTo>
                    <a:pt x="599123" y="153720"/>
                  </a:lnTo>
                  <a:cubicBezTo>
                    <a:pt x="603022" y="155204"/>
                    <a:pt x="606179" y="158170"/>
                    <a:pt x="607850" y="161971"/>
                  </a:cubicBezTo>
                  <a:cubicBezTo>
                    <a:pt x="609521" y="165864"/>
                    <a:pt x="609614" y="170128"/>
                    <a:pt x="608036" y="174021"/>
                  </a:cubicBezTo>
                  <a:lnTo>
                    <a:pt x="505538" y="437099"/>
                  </a:lnTo>
                  <a:cubicBezTo>
                    <a:pt x="503031" y="443217"/>
                    <a:pt x="497089" y="447018"/>
                    <a:pt x="490869" y="447018"/>
                  </a:cubicBezTo>
                  <a:cubicBezTo>
                    <a:pt x="488919" y="447018"/>
                    <a:pt x="487062" y="446740"/>
                    <a:pt x="485112" y="445998"/>
                  </a:cubicBezTo>
                  <a:lnTo>
                    <a:pt x="468493" y="439510"/>
                  </a:lnTo>
                  <a:lnTo>
                    <a:pt x="468493" y="161414"/>
                  </a:lnTo>
                  <a:cubicBezTo>
                    <a:pt x="468493" y="144080"/>
                    <a:pt x="454381" y="129990"/>
                    <a:pt x="437020" y="129990"/>
                  </a:cubicBezTo>
                  <a:lnTo>
                    <a:pt x="139367" y="129990"/>
                  </a:lnTo>
                  <a:lnTo>
                    <a:pt x="186160" y="10038"/>
                  </a:lnTo>
                  <a:cubicBezTo>
                    <a:pt x="187738" y="6145"/>
                    <a:pt x="190709" y="2993"/>
                    <a:pt x="194515" y="1324"/>
                  </a:cubicBezTo>
                  <a:cubicBezTo>
                    <a:pt x="198322" y="-344"/>
                    <a:pt x="202686" y="-437"/>
                    <a:pt x="206585" y="1046"/>
                  </a:cubicBezTo>
                  <a:close/>
                </a:path>
              </a:pathLst>
            </a:custGeom>
            <a:solidFill>
              <a:srgbClr val="C00000"/>
            </a:solidFill>
            <a:ln>
              <a:noFill/>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13"/>
          <p:cNvSpPr/>
          <p:nvPr/>
        </p:nvSpPr>
        <p:spPr>
          <a:xfrm>
            <a:off x="622060" y="275351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5" name="圆角矩形 4"/>
          <p:cNvSpPr/>
          <p:nvPr/>
        </p:nvSpPr>
        <p:spPr>
          <a:xfrm>
            <a:off x="1819351" y="1684267"/>
            <a:ext cx="3563521" cy="2589638"/>
          </a:xfrm>
          <a:prstGeom prst="roundRect">
            <a:avLst>
              <a:gd name="adj" fmla="val 5714"/>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50000"/>
              </a:lnSpc>
              <a:defRPr/>
            </a:pPr>
            <a:r>
              <a:rPr lang="zh-CN" altLang="en-US"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rPr>
              <a:t>一 工作总结</a:t>
            </a:r>
            <a:endParaRPr lang="en-US" altLang="zh-CN"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rPr>
              <a:t>二 收获与不足</a:t>
            </a:r>
            <a:endParaRPr lang="en-US" altLang="zh-CN"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rPr>
              <a:t>三 改进与规划</a:t>
            </a:r>
            <a:endParaRPr lang="en-US" altLang="zh-CN"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endParaRPr>
          </a:p>
        </p:txBody>
      </p:sp>
      <p:sp>
        <p:nvSpPr>
          <p:cNvPr id="3"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目录纲要</a:t>
            </a:r>
            <a:endParaRPr lang="en-US" altLang="zh-CN" sz="1600" b="1" u="sng" dirty="0">
              <a:solidFill>
                <a:schemeClr val="tx1">
                  <a:lumMod val="50000"/>
                </a:schemeClr>
              </a:solidFill>
            </a:endParaRPr>
          </a:p>
        </p:txBody>
      </p:sp>
      <p:sp>
        <p:nvSpPr>
          <p:cNvPr id="7" name="Rectangle 8"/>
          <p:cNvSpPr/>
          <p:nvPr/>
        </p:nvSpPr>
        <p:spPr>
          <a:xfrm>
            <a:off x="11459926" y="1655971"/>
            <a:ext cx="738217" cy="2792547"/>
          </a:xfrm>
          <a:prstGeom prst="rect">
            <a:avLst/>
          </a:prstGeom>
          <a:solidFill>
            <a:srgbClr val="BF2E23"/>
          </a:solidFill>
          <a:ln w="9525">
            <a:noFill/>
          </a:ln>
        </p:spPr>
        <p:txBody>
          <a:bodyPr/>
          <a:lstStyle/>
          <a:p>
            <a:pPr lvl="0" eaLnBrk="1" hangingPunct="1"/>
            <a:endParaRPr lang="zh-CN" altLang="en-US" sz="2100" dirty="0"/>
          </a:p>
        </p:txBody>
      </p:sp>
      <p:sp>
        <p:nvSpPr>
          <p:cNvPr id="8" name="Oval 13"/>
          <p:cNvSpPr/>
          <p:nvPr/>
        </p:nvSpPr>
        <p:spPr>
          <a:xfrm>
            <a:off x="625106" y="191762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12" name="Freeform 16"/>
          <p:cNvSpPr>
            <a:spLocks noEditPoints="1"/>
          </p:cNvSpPr>
          <p:nvPr/>
        </p:nvSpPr>
        <p:spPr>
          <a:xfrm>
            <a:off x="766614" y="1989634"/>
            <a:ext cx="455375" cy="518842"/>
          </a:xfrm>
          <a:custGeom>
            <a:avLst/>
            <a:gdLst/>
            <a:ahLst/>
            <a:cxnLst>
              <a:cxn ang="0">
                <a:pos x="290395" y="64633"/>
              </a:cxn>
              <a:cxn ang="0">
                <a:pos x="225608" y="130035"/>
              </a:cxn>
              <a:cxn ang="0">
                <a:pos x="161584" y="130035"/>
              </a:cxn>
              <a:cxn ang="0">
                <a:pos x="96798" y="64633"/>
              </a:cxn>
              <a:cxn ang="0">
                <a:pos x="161584" y="0"/>
              </a:cxn>
              <a:cxn ang="0">
                <a:pos x="225608" y="0"/>
              </a:cxn>
              <a:cxn ang="0">
                <a:pos x="290395" y="64633"/>
              </a:cxn>
              <a:cxn ang="0">
                <a:pos x="320882" y="64633"/>
              </a:cxn>
              <a:cxn ang="0">
                <a:pos x="322407" y="79252"/>
              </a:cxn>
              <a:cxn ang="0">
                <a:pos x="241614" y="160813"/>
              </a:cxn>
              <a:cxn ang="0">
                <a:pos x="145578" y="160813"/>
              </a:cxn>
              <a:cxn ang="0">
                <a:pos x="64786" y="79252"/>
              </a:cxn>
              <a:cxn ang="0">
                <a:pos x="66311" y="64633"/>
              </a:cxn>
              <a:cxn ang="0">
                <a:pos x="0" y="144655"/>
              </a:cxn>
              <a:cxn ang="0">
                <a:pos x="0" y="437811"/>
              </a:cxn>
              <a:cxn ang="0">
                <a:pos x="80792" y="518602"/>
              </a:cxn>
              <a:cxn ang="0">
                <a:pos x="294968" y="518602"/>
              </a:cxn>
              <a:cxn ang="0">
                <a:pos x="207316" y="384720"/>
              </a:cxn>
              <a:cxn ang="0">
                <a:pos x="351370" y="239296"/>
              </a:cxn>
              <a:cxn ang="0">
                <a:pos x="387193" y="243912"/>
              </a:cxn>
              <a:cxn ang="0">
                <a:pos x="387193" y="144655"/>
              </a:cxn>
              <a:cxn ang="0">
                <a:pos x="320882" y="64633"/>
              </a:cxn>
              <a:cxn ang="0">
                <a:pos x="181401" y="324703"/>
              </a:cxn>
              <a:cxn ang="0">
                <a:pos x="181401" y="324703"/>
              </a:cxn>
              <a:cxn ang="0">
                <a:pos x="80792" y="324703"/>
              </a:cxn>
              <a:cxn ang="0">
                <a:pos x="64786" y="308545"/>
              </a:cxn>
              <a:cxn ang="0">
                <a:pos x="80792" y="292387"/>
              </a:cxn>
              <a:cxn ang="0">
                <a:pos x="181401" y="292387"/>
              </a:cxn>
              <a:cxn ang="0">
                <a:pos x="197407" y="308545"/>
              </a:cxn>
              <a:cxn ang="0">
                <a:pos x="181401" y="324703"/>
              </a:cxn>
              <a:cxn ang="0">
                <a:pos x="213413" y="260070"/>
              </a:cxn>
              <a:cxn ang="0">
                <a:pos x="213413" y="260070"/>
              </a:cxn>
              <a:cxn ang="0">
                <a:pos x="80792" y="260070"/>
              </a:cxn>
              <a:cxn ang="0">
                <a:pos x="64786" y="243912"/>
              </a:cxn>
              <a:cxn ang="0">
                <a:pos x="80792" y="227754"/>
              </a:cxn>
              <a:cxn ang="0">
                <a:pos x="213413" y="227754"/>
              </a:cxn>
              <a:cxn ang="0">
                <a:pos x="230182" y="243912"/>
              </a:cxn>
              <a:cxn ang="0">
                <a:pos x="213413" y="260070"/>
              </a:cxn>
              <a:cxn ang="0">
                <a:pos x="378047" y="283923"/>
              </a:cxn>
              <a:cxn ang="0">
                <a:pos x="352894" y="280845"/>
              </a:cxn>
              <a:cxn ang="0">
                <a:pos x="249999" y="384720"/>
              </a:cxn>
              <a:cxn ang="0">
                <a:pos x="330791" y="486286"/>
              </a:cxn>
              <a:cxn ang="0">
                <a:pos x="352894" y="488594"/>
              </a:cxn>
              <a:cxn ang="0">
                <a:pos x="455790" y="384720"/>
              </a:cxn>
              <a:cxn ang="0">
                <a:pos x="378047" y="283923"/>
              </a:cxn>
              <a:cxn ang="0">
                <a:pos x="410821" y="370100"/>
              </a:cxn>
              <a:cxn ang="0">
                <a:pos x="410821" y="370100"/>
              </a:cxn>
              <a:cxn ang="0">
                <a:pos x="378047" y="402417"/>
              </a:cxn>
              <a:cxn ang="0">
                <a:pos x="352894" y="428578"/>
              </a:cxn>
              <a:cxn ang="0">
                <a:pos x="323931" y="428578"/>
              </a:cxn>
              <a:cxn ang="0">
                <a:pos x="294206" y="399339"/>
              </a:cxn>
              <a:cxn ang="0">
                <a:pos x="294206" y="370100"/>
              </a:cxn>
              <a:cxn ang="0">
                <a:pos x="323931" y="370100"/>
              </a:cxn>
              <a:cxn ang="0">
                <a:pos x="338413" y="384720"/>
              </a:cxn>
              <a:cxn ang="0">
                <a:pos x="378047" y="343939"/>
              </a:cxn>
              <a:cxn ang="0">
                <a:pos x="381858" y="340862"/>
              </a:cxn>
              <a:cxn ang="0">
                <a:pos x="410821" y="340862"/>
              </a:cxn>
              <a:cxn ang="0">
                <a:pos x="410821" y="370100"/>
              </a:cxn>
            </a:cxnLst>
            <a:rect l="0" t="0" r="0" b="0"/>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alpha val="100000"/>
            </a:srgbClr>
          </a:solidFill>
          <a:ln w="9525">
            <a:noFill/>
          </a:ln>
        </p:spPr>
        <p:txBody>
          <a:bodyPr/>
          <a:lstStyle/>
          <a:p>
            <a:endParaRPr lang="zh-CN" altLang="en-US" sz="2100"/>
          </a:p>
        </p:txBody>
      </p:sp>
      <p:sp>
        <p:nvSpPr>
          <p:cNvPr id="13" name="Freeform 17"/>
          <p:cNvSpPr>
            <a:spLocks noEditPoints="1"/>
          </p:cNvSpPr>
          <p:nvPr/>
        </p:nvSpPr>
        <p:spPr>
          <a:xfrm>
            <a:off x="4620314" y="4889484"/>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3" name="Freeform 18"/>
          <p:cNvSpPr/>
          <p:nvPr/>
        </p:nvSpPr>
        <p:spPr>
          <a:xfrm>
            <a:off x="1507347" y="2027793"/>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36" name="Oval 13"/>
          <p:cNvSpPr/>
          <p:nvPr/>
        </p:nvSpPr>
        <p:spPr>
          <a:xfrm>
            <a:off x="633102" y="3589407"/>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37" name="Freeform 17"/>
          <p:cNvSpPr>
            <a:spLocks noEditPoints="1"/>
          </p:cNvSpPr>
          <p:nvPr/>
        </p:nvSpPr>
        <p:spPr>
          <a:xfrm>
            <a:off x="785936" y="3641885"/>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8" name="Freeform 23"/>
          <p:cNvSpPr>
            <a:spLocks noEditPoints="1"/>
          </p:cNvSpPr>
          <p:nvPr/>
        </p:nvSpPr>
        <p:spPr>
          <a:xfrm>
            <a:off x="652943" y="2841298"/>
            <a:ext cx="533122" cy="572789"/>
          </a:xfrm>
          <a:custGeom>
            <a:avLst/>
            <a:gdLst/>
            <a:ahLst/>
            <a:cxnLst>
              <a:cxn ang="0">
                <a:pos x="202104" y="355329"/>
              </a:cxn>
              <a:cxn ang="0">
                <a:pos x="192189" y="323096"/>
              </a:cxn>
              <a:cxn ang="0">
                <a:pos x="232610" y="155792"/>
              </a:cxn>
              <a:cxn ang="0">
                <a:pos x="276082" y="291631"/>
              </a:cxn>
              <a:cxn ang="0">
                <a:pos x="330230" y="134304"/>
              </a:cxn>
              <a:cxn ang="0">
                <a:pos x="210493" y="267072"/>
              </a:cxn>
              <a:cxn ang="0">
                <a:pos x="200579" y="284724"/>
              </a:cxn>
              <a:cxn ang="0">
                <a:pos x="273794" y="327701"/>
              </a:cxn>
              <a:cxn ang="0">
                <a:pos x="351585" y="113583"/>
              </a:cxn>
              <a:cxn ang="0">
                <a:pos x="355398" y="72140"/>
              </a:cxn>
              <a:cxn ang="0">
                <a:pos x="351585" y="113583"/>
              </a:cxn>
              <a:cxn ang="0">
                <a:pos x="415648" y="134304"/>
              </a:cxn>
              <a:cxn ang="0">
                <a:pos x="374464" y="138141"/>
              </a:cxn>
              <a:cxn ang="0">
                <a:pos x="303537" y="95931"/>
              </a:cxn>
              <a:cxn ang="0">
                <a:pos x="286759" y="58326"/>
              </a:cxn>
              <a:cxn ang="0">
                <a:pos x="303537" y="95931"/>
              </a:cxn>
              <a:cxn ang="0">
                <a:pos x="234898" y="71373"/>
              </a:cxn>
              <a:cxn ang="0">
                <a:pos x="238712" y="112815"/>
              </a:cxn>
              <a:cxn ang="0">
                <a:pos x="391243" y="204142"/>
              </a:cxn>
              <a:cxn ang="0">
                <a:pos x="429376" y="186490"/>
              </a:cxn>
              <a:cxn ang="0">
                <a:pos x="391243" y="204142"/>
              </a:cxn>
              <a:cxn ang="0">
                <a:pos x="196003" y="292398"/>
              </a:cxn>
              <a:cxn ang="0">
                <a:pos x="185326" y="310817"/>
              </a:cxn>
              <a:cxn ang="0">
                <a:pos x="258541" y="353794"/>
              </a:cxn>
              <a:cxn ang="0">
                <a:pos x="194477" y="571750"/>
              </a:cxn>
              <a:cxn ang="0">
                <a:pos x="208205" y="33000"/>
              </a:cxn>
              <a:cxn ang="0">
                <a:pos x="507167" y="162699"/>
              </a:cxn>
              <a:cxn ang="0">
                <a:pos x="511743" y="248654"/>
              </a:cxn>
              <a:cxn ang="0">
                <a:pos x="526996" y="357632"/>
              </a:cxn>
              <a:cxn ang="0">
                <a:pos x="507929" y="449726"/>
              </a:cxn>
              <a:cxn ang="0">
                <a:pos x="398107" y="475051"/>
              </a:cxn>
              <a:cxn ang="0">
                <a:pos x="194477" y="571750"/>
              </a:cxn>
            </a:cxnLst>
            <a:rect l="0" t="0" r="0" b="0"/>
            <a:pathLst>
              <a:path w="699" h="745">
                <a:moveTo>
                  <a:pt x="252" y="421"/>
                </a:moveTo>
                <a:cubicBezTo>
                  <a:pt x="244" y="436"/>
                  <a:pt x="250" y="455"/>
                  <a:pt x="265" y="463"/>
                </a:cubicBezTo>
                <a:cubicBezTo>
                  <a:pt x="277" y="471"/>
                  <a:pt x="292" y="469"/>
                  <a:pt x="303" y="460"/>
                </a:cubicBezTo>
                <a:lnTo>
                  <a:pt x="252" y="421"/>
                </a:lnTo>
                <a:close/>
                <a:moveTo>
                  <a:pt x="433" y="175"/>
                </a:moveTo>
                <a:cubicBezTo>
                  <a:pt x="387" y="148"/>
                  <a:pt x="329" y="161"/>
                  <a:pt x="305" y="203"/>
                </a:cubicBezTo>
                <a:cubicBezTo>
                  <a:pt x="280" y="246"/>
                  <a:pt x="312" y="294"/>
                  <a:pt x="290" y="338"/>
                </a:cubicBezTo>
                <a:lnTo>
                  <a:pt x="362" y="380"/>
                </a:lnTo>
                <a:cubicBezTo>
                  <a:pt x="390" y="338"/>
                  <a:pt x="448" y="343"/>
                  <a:pt x="472" y="300"/>
                </a:cubicBezTo>
                <a:cubicBezTo>
                  <a:pt x="497" y="257"/>
                  <a:pt x="479" y="202"/>
                  <a:pt x="433" y="175"/>
                </a:cubicBezTo>
                <a:close/>
                <a:moveTo>
                  <a:pt x="355" y="407"/>
                </a:moveTo>
                <a:lnTo>
                  <a:pt x="276" y="348"/>
                </a:lnTo>
                <a:cubicBezTo>
                  <a:pt x="270" y="343"/>
                  <a:pt x="262" y="345"/>
                  <a:pt x="259" y="351"/>
                </a:cubicBezTo>
                <a:cubicBezTo>
                  <a:pt x="255" y="357"/>
                  <a:pt x="257" y="366"/>
                  <a:pt x="263" y="371"/>
                </a:cubicBezTo>
                <a:lnTo>
                  <a:pt x="341" y="430"/>
                </a:lnTo>
                <a:cubicBezTo>
                  <a:pt x="347" y="435"/>
                  <a:pt x="355" y="433"/>
                  <a:pt x="359" y="427"/>
                </a:cubicBezTo>
                <a:cubicBezTo>
                  <a:pt x="363" y="420"/>
                  <a:pt x="361" y="412"/>
                  <a:pt x="355" y="407"/>
                </a:cubicBezTo>
                <a:close/>
                <a:moveTo>
                  <a:pt x="461" y="148"/>
                </a:moveTo>
                <a:lnTo>
                  <a:pt x="485" y="106"/>
                </a:lnTo>
                <a:lnTo>
                  <a:pt x="466" y="94"/>
                </a:lnTo>
                <a:lnTo>
                  <a:pt x="441" y="137"/>
                </a:lnTo>
                <a:lnTo>
                  <a:pt x="461" y="148"/>
                </a:lnTo>
                <a:close/>
                <a:moveTo>
                  <a:pt x="503" y="200"/>
                </a:moveTo>
                <a:lnTo>
                  <a:pt x="545" y="175"/>
                </a:lnTo>
                <a:lnTo>
                  <a:pt x="534" y="156"/>
                </a:lnTo>
                <a:lnTo>
                  <a:pt x="491" y="180"/>
                </a:lnTo>
                <a:lnTo>
                  <a:pt x="503" y="200"/>
                </a:lnTo>
                <a:close/>
                <a:moveTo>
                  <a:pt x="398" y="125"/>
                </a:moveTo>
                <a:lnTo>
                  <a:pt x="398" y="76"/>
                </a:lnTo>
                <a:lnTo>
                  <a:pt x="376" y="76"/>
                </a:lnTo>
                <a:lnTo>
                  <a:pt x="376" y="125"/>
                </a:lnTo>
                <a:lnTo>
                  <a:pt x="398" y="125"/>
                </a:lnTo>
                <a:close/>
                <a:moveTo>
                  <a:pt x="333" y="136"/>
                </a:moveTo>
                <a:lnTo>
                  <a:pt x="308" y="93"/>
                </a:lnTo>
                <a:lnTo>
                  <a:pt x="288" y="104"/>
                </a:lnTo>
                <a:lnTo>
                  <a:pt x="313" y="147"/>
                </a:lnTo>
                <a:lnTo>
                  <a:pt x="333" y="136"/>
                </a:lnTo>
                <a:close/>
                <a:moveTo>
                  <a:pt x="513" y="266"/>
                </a:moveTo>
                <a:lnTo>
                  <a:pt x="563" y="266"/>
                </a:lnTo>
                <a:lnTo>
                  <a:pt x="563" y="243"/>
                </a:lnTo>
                <a:lnTo>
                  <a:pt x="513" y="243"/>
                </a:lnTo>
                <a:lnTo>
                  <a:pt x="513" y="266"/>
                </a:lnTo>
                <a:close/>
                <a:moveTo>
                  <a:pt x="335" y="441"/>
                </a:moveTo>
                <a:lnTo>
                  <a:pt x="257" y="381"/>
                </a:lnTo>
                <a:cubicBezTo>
                  <a:pt x="251" y="377"/>
                  <a:pt x="243" y="378"/>
                  <a:pt x="239" y="385"/>
                </a:cubicBezTo>
                <a:cubicBezTo>
                  <a:pt x="236" y="391"/>
                  <a:pt x="237" y="400"/>
                  <a:pt x="243" y="405"/>
                </a:cubicBezTo>
                <a:lnTo>
                  <a:pt x="322" y="464"/>
                </a:lnTo>
                <a:cubicBezTo>
                  <a:pt x="328" y="469"/>
                  <a:pt x="336" y="467"/>
                  <a:pt x="339" y="461"/>
                </a:cubicBezTo>
                <a:cubicBezTo>
                  <a:pt x="343" y="454"/>
                  <a:pt x="341" y="445"/>
                  <a:pt x="335" y="441"/>
                </a:cubicBezTo>
                <a:close/>
                <a:moveTo>
                  <a:pt x="255" y="745"/>
                </a:moveTo>
                <a:cubicBezTo>
                  <a:pt x="263" y="687"/>
                  <a:pt x="263" y="624"/>
                  <a:pt x="247" y="569"/>
                </a:cubicBezTo>
                <a:cubicBezTo>
                  <a:pt x="0" y="430"/>
                  <a:pt x="65" y="108"/>
                  <a:pt x="273" y="43"/>
                </a:cubicBezTo>
                <a:cubicBezTo>
                  <a:pt x="382" y="0"/>
                  <a:pt x="531" y="26"/>
                  <a:pt x="628" y="123"/>
                </a:cubicBezTo>
                <a:cubicBezTo>
                  <a:pt x="699" y="193"/>
                  <a:pt x="665" y="212"/>
                  <a:pt x="665" y="212"/>
                </a:cubicBezTo>
                <a:lnTo>
                  <a:pt x="649" y="220"/>
                </a:lnTo>
                <a:cubicBezTo>
                  <a:pt x="658" y="254"/>
                  <a:pt x="673" y="316"/>
                  <a:pt x="671" y="324"/>
                </a:cubicBezTo>
                <a:cubicBezTo>
                  <a:pt x="668" y="336"/>
                  <a:pt x="655" y="347"/>
                  <a:pt x="655" y="347"/>
                </a:cubicBezTo>
                <a:lnTo>
                  <a:pt x="691" y="466"/>
                </a:lnTo>
                <a:lnTo>
                  <a:pt x="659" y="479"/>
                </a:lnTo>
                <a:cubicBezTo>
                  <a:pt x="666" y="517"/>
                  <a:pt x="670" y="548"/>
                  <a:pt x="666" y="586"/>
                </a:cubicBezTo>
                <a:cubicBezTo>
                  <a:pt x="666" y="592"/>
                  <a:pt x="645" y="611"/>
                  <a:pt x="627" y="612"/>
                </a:cubicBezTo>
                <a:lnTo>
                  <a:pt x="522" y="619"/>
                </a:lnTo>
                <a:lnTo>
                  <a:pt x="529" y="745"/>
                </a:lnTo>
                <a:lnTo>
                  <a:pt x="255" y="745"/>
                </a:lnTo>
                <a:close/>
              </a:path>
            </a:pathLst>
          </a:custGeom>
          <a:solidFill>
            <a:srgbClr val="FFFFFF">
              <a:alpha val="100000"/>
            </a:srgbClr>
          </a:solidFill>
          <a:ln w="9525">
            <a:noFill/>
          </a:ln>
        </p:spPr>
        <p:txBody>
          <a:bodyPr/>
          <a:lstStyle/>
          <a:p>
            <a:endParaRPr lang="zh-CN" altLang="en-US" sz="2100"/>
          </a:p>
        </p:txBody>
      </p:sp>
      <p:sp>
        <p:nvSpPr>
          <p:cNvPr id="40" name="Freeform 18"/>
          <p:cNvSpPr/>
          <p:nvPr/>
        </p:nvSpPr>
        <p:spPr>
          <a:xfrm>
            <a:off x="1507347" y="2798870"/>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41" name="Freeform 18"/>
          <p:cNvSpPr/>
          <p:nvPr/>
        </p:nvSpPr>
        <p:spPr>
          <a:xfrm>
            <a:off x="1515773" y="3569946"/>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015086" y="1701602"/>
            <a:ext cx="1465158" cy="1465158"/>
            <a:chOff x="5363421" y="1758544"/>
            <a:chExt cx="1465158" cy="1465158"/>
          </a:xfrm>
        </p:grpSpPr>
        <p:grpSp>
          <p:nvGrpSpPr>
            <p:cNvPr id="52" name="í$1iḍe"/>
            <p:cNvGrpSpPr/>
            <p:nvPr/>
          </p:nvGrpSpPr>
          <p:grpSpPr>
            <a:xfrm rot="2700000">
              <a:off x="5363421" y="1758544"/>
              <a:ext cx="1465158" cy="1465158"/>
              <a:chOff x="1905000" y="2108996"/>
              <a:chExt cx="1716088" cy="1716088"/>
            </a:xfrm>
          </p:grpSpPr>
          <p:sp>
            <p:nvSpPr>
              <p:cNvPr id="57" name="iṥḷîďe"/>
              <p:cNvSpPr/>
              <p:nvPr/>
            </p:nvSpPr>
            <p:spPr>
              <a:xfrm rot="5400000">
                <a:off x="1905000" y="2108996"/>
                <a:ext cx="1716088" cy="1716088"/>
              </a:xfrm>
              <a:prstGeom prst="teardrop">
                <a:avLst/>
              </a:prstGeom>
              <a:solidFill>
                <a:sysClr val="window" lastClr="FFFFFF">
                  <a:lumMod val="95000"/>
                </a:sysClr>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sp>
            <p:nvSpPr>
              <p:cNvPr id="58" name="ísḷîdè"/>
              <p:cNvSpPr/>
              <p:nvPr/>
            </p:nvSpPr>
            <p:spPr>
              <a:xfrm rot="5400000">
                <a:off x="2078038" y="2282033"/>
                <a:ext cx="1543050" cy="1543050"/>
              </a:xfrm>
              <a:prstGeom prst="teardrop">
                <a:avLst/>
              </a:prstGeom>
              <a:solidFill>
                <a:srgbClr val="C00000"/>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55" name="ï$ľïďe"/>
            <p:cNvSpPr/>
            <p:nvPr/>
          </p:nvSpPr>
          <p:spPr>
            <a:xfrm>
              <a:off x="5625043" y="2124630"/>
              <a:ext cx="941915" cy="941914"/>
            </a:xfrm>
            <a:prstGeom prst="ellipse">
              <a:avLst/>
            </a:prstGeom>
            <a:solidFill>
              <a:sysClr val="window" lastClr="FFFFFF"/>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grpSp>
        <p:nvGrpSpPr>
          <p:cNvPr id="23" name="组合 22"/>
          <p:cNvGrpSpPr/>
          <p:nvPr/>
        </p:nvGrpSpPr>
        <p:grpSpPr>
          <a:xfrm>
            <a:off x="6323087" y="2962018"/>
            <a:ext cx="1465157" cy="1465159"/>
            <a:chOff x="6639522" y="3034642"/>
            <a:chExt cx="1465157" cy="1465159"/>
          </a:xfrm>
        </p:grpSpPr>
        <p:grpSp>
          <p:nvGrpSpPr>
            <p:cNvPr id="44" name="îŝlide"/>
            <p:cNvGrpSpPr/>
            <p:nvPr/>
          </p:nvGrpSpPr>
          <p:grpSpPr>
            <a:xfrm rot="2700000" flipH="1">
              <a:off x="6639521" y="3034643"/>
              <a:ext cx="1465159" cy="1465157"/>
              <a:chOff x="1905000" y="2108996"/>
              <a:chExt cx="1716088" cy="1716088"/>
            </a:xfrm>
          </p:grpSpPr>
          <p:sp>
            <p:nvSpPr>
              <p:cNvPr id="47" name="iŝľïḓé"/>
              <p:cNvSpPr/>
              <p:nvPr/>
            </p:nvSpPr>
            <p:spPr>
              <a:xfrm rot="5400000">
                <a:off x="1905000" y="2108996"/>
                <a:ext cx="1716088" cy="1716088"/>
              </a:xfrm>
              <a:prstGeom prst="teardrop">
                <a:avLst/>
              </a:prstGeom>
              <a:solidFill>
                <a:sysClr val="window" lastClr="FFFFFF">
                  <a:lumMod val="95000"/>
                </a:sysClr>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sp>
            <p:nvSpPr>
              <p:cNvPr id="48" name="ïšlíḓé"/>
              <p:cNvSpPr/>
              <p:nvPr/>
            </p:nvSpPr>
            <p:spPr>
              <a:xfrm rot="5400000">
                <a:off x="2078038" y="2282033"/>
                <a:ext cx="1543050" cy="1543050"/>
              </a:xfrm>
              <a:prstGeom prst="teardrop">
                <a:avLst/>
              </a:prstGeom>
              <a:solidFill>
                <a:schemeClr val="tx1"/>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45" name="îṧļïḋè"/>
            <p:cNvSpPr/>
            <p:nvPr/>
          </p:nvSpPr>
          <p:spPr>
            <a:xfrm>
              <a:off x="6796679" y="3296264"/>
              <a:ext cx="941915" cy="941914"/>
            </a:xfrm>
            <a:prstGeom prst="ellipse">
              <a:avLst/>
            </a:prstGeom>
            <a:solidFill>
              <a:sysClr val="window" lastClr="FFFFFF"/>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grpSp>
        <p:nvGrpSpPr>
          <p:cNvPr id="24" name="组合 23"/>
          <p:cNvGrpSpPr/>
          <p:nvPr/>
        </p:nvGrpSpPr>
        <p:grpSpPr>
          <a:xfrm>
            <a:off x="3738985" y="2977700"/>
            <a:ext cx="1465157" cy="1465159"/>
            <a:chOff x="4087320" y="3034642"/>
            <a:chExt cx="1465157" cy="1465159"/>
          </a:xfrm>
        </p:grpSpPr>
        <p:grpSp>
          <p:nvGrpSpPr>
            <p:cNvPr id="39" name="ïṡľiḍè"/>
            <p:cNvGrpSpPr/>
            <p:nvPr/>
          </p:nvGrpSpPr>
          <p:grpSpPr>
            <a:xfrm rot="2700000" flipV="1">
              <a:off x="4087319" y="3034643"/>
              <a:ext cx="1465159" cy="1465157"/>
              <a:chOff x="1905000" y="2108996"/>
              <a:chExt cx="1716088" cy="1716088"/>
            </a:xfrm>
          </p:grpSpPr>
          <p:sp>
            <p:nvSpPr>
              <p:cNvPr id="42" name="isḷiḑe"/>
              <p:cNvSpPr/>
              <p:nvPr/>
            </p:nvSpPr>
            <p:spPr>
              <a:xfrm rot="5400000">
                <a:off x="1905000" y="2108996"/>
                <a:ext cx="1716088" cy="1716088"/>
              </a:xfrm>
              <a:prstGeom prst="teardrop">
                <a:avLst/>
              </a:prstGeom>
              <a:solidFill>
                <a:sysClr val="window" lastClr="FFFFFF">
                  <a:lumMod val="95000"/>
                </a:sysClr>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sp>
            <p:nvSpPr>
              <p:cNvPr id="43" name="iṩḷíḋè"/>
              <p:cNvSpPr/>
              <p:nvPr/>
            </p:nvSpPr>
            <p:spPr>
              <a:xfrm rot="5400000">
                <a:off x="2078038" y="2282033"/>
                <a:ext cx="1543050" cy="1543050"/>
              </a:xfrm>
              <a:prstGeom prst="teardrop">
                <a:avLst/>
              </a:prstGeom>
              <a:solidFill>
                <a:schemeClr val="tx1"/>
              </a:solidFill>
              <a:ln w="12700" cap="flat" cmpd="sng" algn="ctr">
                <a:solidFill>
                  <a:srgbClr val="F35E40"/>
                </a:solid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40" name="iṣḷíďè"/>
            <p:cNvSpPr/>
            <p:nvPr/>
          </p:nvSpPr>
          <p:spPr>
            <a:xfrm>
              <a:off x="4453406" y="3296266"/>
              <a:ext cx="941915" cy="941914"/>
            </a:xfrm>
            <a:prstGeom prst="ellipse">
              <a:avLst/>
            </a:prstGeom>
            <a:solidFill>
              <a:sysClr val="window" lastClr="FFFFFF"/>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25" name="文本框 90"/>
          <p:cNvSpPr txBox="1"/>
          <p:nvPr/>
        </p:nvSpPr>
        <p:spPr>
          <a:xfrm>
            <a:off x="766614" y="2169441"/>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ysClr val="windowText" lastClr="000000"/>
                </a:solidFill>
                <a:latin typeface="微软雅黑" panose="020B0503020204020204" pitchFamily="34" charset="-122"/>
                <a:ea typeface="微软雅黑" panose="020B0503020204020204" pitchFamily="34" charset="-122"/>
              </a:rPr>
              <a:t>基于 </a:t>
            </a:r>
            <a:r>
              <a:rPr lang="zh-CN" altLang="en-US" sz="2800" b="1" dirty="0">
                <a:solidFill>
                  <a:srgbClr val="C00000"/>
                </a:solidFill>
                <a:latin typeface="微软雅黑" panose="020B0503020204020204" pitchFamily="34" charset="-122"/>
                <a:ea typeface="微软雅黑" panose="020B0503020204020204" pitchFamily="34" charset="-122"/>
              </a:rPr>
              <a:t>岗位</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工作</a:t>
            </a:r>
            <a:endParaRPr kumimoji="0"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27" name="文本框 92"/>
          <p:cNvSpPr txBox="1"/>
          <p:nvPr/>
        </p:nvSpPr>
        <p:spPr>
          <a:xfrm>
            <a:off x="8394814" y="4730865"/>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其他</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
        <p:nvSpPr>
          <p:cNvPr id="28" name="文本框 93"/>
          <p:cNvSpPr txBox="1"/>
          <p:nvPr/>
        </p:nvSpPr>
        <p:spPr>
          <a:xfrm>
            <a:off x="8394814" y="2249579"/>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基于 </a:t>
            </a:r>
            <a:r>
              <a:rPr kumimoji="0"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部门</a:t>
            </a:r>
            <a:r>
              <a:rPr kumimoji="0" lang="en-US" altLang="zh-CN"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a:t>
            </a:r>
            <a:r>
              <a:rPr kumimoji="0"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团队</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015086" y="4223205"/>
            <a:ext cx="1465158" cy="1495755"/>
            <a:chOff x="5363421" y="4280147"/>
            <a:chExt cx="1465158" cy="1495755"/>
          </a:xfrm>
        </p:grpSpPr>
        <p:grpSp>
          <p:nvGrpSpPr>
            <p:cNvPr id="34" name="ïṥľíḓé"/>
            <p:cNvGrpSpPr/>
            <p:nvPr/>
          </p:nvGrpSpPr>
          <p:grpSpPr>
            <a:xfrm>
              <a:off x="5363421" y="4280147"/>
              <a:ext cx="1465158" cy="1495755"/>
              <a:chOff x="5250554" y="4713149"/>
              <a:chExt cx="1690893" cy="1726204"/>
            </a:xfrm>
          </p:grpSpPr>
          <p:sp>
            <p:nvSpPr>
              <p:cNvPr id="37" name="iśḷïḓê"/>
              <p:cNvSpPr/>
              <p:nvPr/>
            </p:nvSpPr>
            <p:spPr>
              <a:xfrm rot="8100000" flipH="1" flipV="1">
                <a:off x="5250554" y="4748460"/>
                <a:ext cx="1690893" cy="1690893"/>
              </a:xfrm>
              <a:prstGeom prst="teardrop">
                <a:avLst/>
              </a:prstGeom>
              <a:solidFill>
                <a:sysClr val="window" lastClr="FFFFFF">
                  <a:lumMod val="95000"/>
                </a:sysClr>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sp>
            <p:nvSpPr>
              <p:cNvPr id="38" name="ï$liḓe"/>
              <p:cNvSpPr/>
              <p:nvPr/>
            </p:nvSpPr>
            <p:spPr>
              <a:xfrm rot="8100000" flipH="1" flipV="1">
                <a:off x="5335801" y="4713149"/>
                <a:ext cx="1520396" cy="1520395"/>
              </a:xfrm>
              <a:prstGeom prst="teardrop">
                <a:avLst/>
              </a:prstGeom>
              <a:solidFill>
                <a:srgbClr val="C00000"/>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35" name="ïşḻiḓê"/>
            <p:cNvSpPr/>
            <p:nvPr/>
          </p:nvSpPr>
          <p:spPr>
            <a:xfrm>
              <a:off x="5623531" y="4466391"/>
              <a:ext cx="941915" cy="941914"/>
            </a:xfrm>
            <a:prstGeom prst="ellipse">
              <a:avLst/>
            </a:prstGeom>
            <a:solidFill>
              <a:sysClr val="window" lastClr="FFFFFF"/>
            </a:solidFill>
            <a:ln w="12700" cap="flat" cmpd="sng" algn="ctr">
              <a:noFill/>
              <a:prstDash val="solid"/>
              <a:miter lim="800000"/>
            </a:ln>
            <a:effectLst/>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等线" panose="02010600030101010101" charset="-122"/>
                <a:ea typeface="+mn-ea"/>
                <a:cs typeface="+mn-cs"/>
              </a:endParaRPr>
            </a:p>
          </p:txBody>
        </p:sp>
      </p:grpSp>
      <p:sp>
        <p:nvSpPr>
          <p:cNvPr id="49" name="标题 1"/>
          <p:cNvSpPr txBox="1"/>
          <p:nvPr/>
        </p:nvSpPr>
        <p:spPr bwMode="auto">
          <a:xfrm>
            <a:off x="405282" y="569101"/>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改进</a:t>
            </a:r>
            <a:r>
              <a:rPr lang="en-US" altLang="zh-CN" b="1" i="1" u="sng" dirty="0">
                <a:solidFill>
                  <a:schemeClr val="tx1">
                    <a:lumMod val="50000"/>
                  </a:schemeClr>
                </a:solidFill>
              </a:rPr>
              <a:t>-</a:t>
            </a:r>
            <a:r>
              <a:rPr lang="zh-CN" altLang="en-US" b="1" i="1" u="sng" dirty="0">
                <a:solidFill>
                  <a:schemeClr val="tx1">
                    <a:lumMod val="50000"/>
                  </a:schemeClr>
                </a:solidFill>
              </a:rPr>
              <a:t>意见</a:t>
            </a:r>
            <a:r>
              <a:rPr lang="en-US" altLang="zh-CN" b="1" i="1" u="sng" dirty="0">
                <a:solidFill>
                  <a:schemeClr val="tx1">
                    <a:lumMod val="50000"/>
                  </a:schemeClr>
                </a:solidFill>
              </a:rPr>
              <a:t>/</a:t>
            </a:r>
            <a:r>
              <a:rPr lang="zh-CN" altLang="en-US" b="1" i="1" u="sng" dirty="0">
                <a:solidFill>
                  <a:schemeClr val="tx1">
                    <a:lumMod val="50000"/>
                  </a:schemeClr>
                </a:solidFill>
              </a:rPr>
              <a:t>建议</a:t>
            </a:r>
            <a:r>
              <a:rPr lang="en-US" altLang="zh-CN" b="1" i="1" u="sng" dirty="0">
                <a:solidFill>
                  <a:schemeClr val="tx1">
                    <a:lumMod val="50000"/>
                  </a:schemeClr>
                </a:solidFill>
              </a:rPr>
              <a:t>/</a:t>
            </a:r>
            <a:r>
              <a:rPr lang="zh-CN" altLang="en-US" b="1" i="1" u="sng" dirty="0">
                <a:solidFill>
                  <a:schemeClr val="tx1">
                    <a:lumMod val="50000"/>
                  </a:schemeClr>
                </a:solidFill>
              </a:rPr>
              <a:t>改进措施等</a:t>
            </a:r>
            <a:endParaRPr lang="en-US" altLang="zh-CN" b="1" u="sng" dirty="0">
              <a:solidFill>
                <a:srgbClr val="00B0F0"/>
              </a:solidFill>
            </a:endParaRPr>
          </a:p>
        </p:txBody>
      </p:sp>
      <p:sp>
        <p:nvSpPr>
          <p:cNvPr id="50" name="文本框 90"/>
          <p:cNvSpPr txBox="1"/>
          <p:nvPr/>
        </p:nvSpPr>
        <p:spPr>
          <a:xfrm>
            <a:off x="766614" y="4730865"/>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ysClr val="windowText" lastClr="000000"/>
                </a:solidFill>
                <a:latin typeface="微软雅黑" panose="020B0503020204020204" pitchFamily="34" charset="-122"/>
                <a:ea typeface="微软雅黑" panose="020B0503020204020204" pitchFamily="34" charset="-122"/>
              </a:rPr>
              <a:t>基于 </a:t>
            </a:r>
            <a:r>
              <a:rPr lang="zh-CN" altLang="en-US" sz="2800" b="1" dirty="0">
                <a:solidFill>
                  <a:srgbClr val="C00000"/>
                </a:solidFill>
                <a:latin typeface="微软雅黑" panose="020B0503020204020204" pitchFamily="34" charset="-122"/>
                <a:ea typeface="微软雅黑" panose="020B0503020204020204" pitchFamily="34" charset="-122"/>
              </a:rPr>
              <a:t>公司</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行业</a:t>
            </a:r>
            <a:endParaRPr kumimoji="0" lang="zh-CN" altLang="en-US" sz="28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
        <p:nvSpPr>
          <p:cNvPr id="51" name="文本框 50"/>
          <p:cNvSpPr txBox="1"/>
          <p:nvPr/>
        </p:nvSpPr>
        <p:spPr>
          <a:xfrm>
            <a:off x="486202" y="2900414"/>
            <a:ext cx="3211208" cy="1092158"/>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在工作过程中，多多接触和学习各类行业解决方案。通过阅读源码、编写学习文档、积极参与开发维护等方式进一步提升认知和技能。</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60" name="iconfont-1187-868557"/>
          <p:cNvSpPr>
            <a:spLocks noChangeAspect="1"/>
          </p:cNvSpPr>
          <p:nvPr/>
        </p:nvSpPr>
        <p:spPr bwMode="auto">
          <a:xfrm>
            <a:off x="4286656" y="3441261"/>
            <a:ext cx="609685" cy="538040"/>
          </a:xfrm>
          <a:custGeom>
            <a:avLst/>
            <a:gdLst>
              <a:gd name="T0" fmla="*/ 12067 w 12800"/>
              <a:gd name="T1" fmla="*/ 4981 h 11294"/>
              <a:gd name="T2" fmla="*/ 10147 w 12800"/>
              <a:gd name="T3" fmla="*/ 3885 h 11294"/>
              <a:gd name="T4" fmla="*/ 10922 w 12800"/>
              <a:gd name="T5" fmla="*/ 2409 h 11294"/>
              <a:gd name="T6" fmla="*/ 11353 w 12800"/>
              <a:gd name="T7" fmla="*/ 2254 h 11294"/>
              <a:gd name="T8" fmla="*/ 12751 w 12800"/>
              <a:gd name="T9" fmla="*/ 3097 h 11294"/>
              <a:gd name="T10" fmla="*/ 12800 w 12800"/>
              <a:gd name="T11" fmla="*/ 3562 h 11294"/>
              <a:gd name="T12" fmla="*/ 12067 w 12800"/>
              <a:gd name="T13" fmla="*/ 4981 h 11294"/>
              <a:gd name="T14" fmla="*/ 2894 w 12800"/>
              <a:gd name="T15" fmla="*/ 2751 h 11294"/>
              <a:gd name="T16" fmla="*/ 296 w 12800"/>
              <a:gd name="T17" fmla="*/ 1770 h 11294"/>
              <a:gd name="T18" fmla="*/ 5315 w 12800"/>
              <a:gd name="T19" fmla="*/ 0 h 11294"/>
              <a:gd name="T20" fmla="*/ 10410 w 12800"/>
              <a:gd name="T21" fmla="*/ 1800 h 11294"/>
              <a:gd name="T22" fmla="*/ 5315 w 12800"/>
              <a:gd name="T23" fmla="*/ 3595 h 11294"/>
              <a:gd name="T24" fmla="*/ 2894 w 12800"/>
              <a:gd name="T25" fmla="*/ 2751 h 11294"/>
              <a:gd name="T26" fmla="*/ 175 w 12800"/>
              <a:gd name="T27" fmla="*/ 1724 h 11294"/>
              <a:gd name="T28" fmla="*/ 296 w 12800"/>
              <a:gd name="T29" fmla="*/ 1770 h 11294"/>
              <a:gd name="T30" fmla="*/ 189 w 12800"/>
              <a:gd name="T31" fmla="*/ 1808 h 11294"/>
              <a:gd name="T32" fmla="*/ 175 w 12800"/>
              <a:gd name="T33" fmla="*/ 1724 h 11294"/>
              <a:gd name="T34" fmla="*/ 5118 w 12800"/>
              <a:gd name="T35" fmla="*/ 4593 h 11294"/>
              <a:gd name="T36" fmla="*/ 5118 w 12800"/>
              <a:gd name="T37" fmla="*/ 11294 h 11294"/>
              <a:gd name="T38" fmla="*/ 0 w 12800"/>
              <a:gd name="T39" fmla="*/ 9509 h 11294"/>
              <a:gd name="T40" fmla="*/ 0 w 12800"/>
              <a:gd name="T41" fmla="*/ 2864 h 11294"/>
              <a:gd name="T42" fmla="*/ 0 w 12800"/>
              <a:gd name="T43" fmla="*/ 2819 h 11294"/>
              <a:gd name="T44" fmla="*/ 3759 w 12800"/>
              <a:gd name="T45" fmla="*/ 4120 h 11294"/>
              <a:gd name="T46" fmla="*/ 5118 w 12800"/>
              <a:gd name="T47" fmla="*/ 4593 h 11294"/>
              <a:gd name="T48" fmla="*/ 8929 w 12800"/>
              <a:gd name="T49" fmla="*/ 10091 h 11294"/>
              <a:gd name="T50" fmla="*/ 9232 w 12800"/>
              <a:gd name="T51" fmla="*/ 9800 h 11294"/>
              <a:gd name="T52" fmla="*/ 9383 w 12800"/>
              <a:gd name="T53" fmla="*/ 9787 h 11294"/>
              <a:gd name="T54" fmla="*/ 9244 w 12800"/>
              <a:gd name="T55" fmla="*/ 9845 h 11294"/>
              <a:gd name="T56" fmla="*/ 7818 w 12800"/>
              <a:gd name="T57" fmla="*/ 11079 h 11294"/>
              <a:gd name="T58" fmla="*/ 7520 w 12800"/>
              <a:gd name="T59" fmla="*/ 11294 h 11294"/>
              <a:gd name="T60" fmla="*/ 7519 w 12800"/>
              <a:gd name="T61" fmla="*/ 10741 h 11294"/>
              <a:gd name="T62" fmla="*/ 7662 w 12800"/>
              <a:gd name="T63" fmla="*/ 9498 h 11294"/>
              <a:gd name="T64" fmla="*/ 8929 w 12800"/>
              <a:gd name="T65" fmla="*/ 10091 h 11294"/>
              <a:gd name="T66" fmla="*/ 7687 w 12800"/>
              <a:gd name="T67" fmla="*/ 8570 h 11294"/>
              <a:gd name="T68" fmla="*/ 9819 w 12800"/>
              <a:gd name="T69" fmla="*/ 4510 h 11294"/>
              <a:gd name="T70" fmla="*/ 11706 w 12800"/>
              <a:gd name="T71" fmla="*/ 5682 h 11294"/>
              <a:gd name="T72" fmla="*/ 9647 w 12800"/>
              <a:gd name="T73" fmla="*/ 9675 h 11294"/>
              <a:gd name="T74" fmla="*/ 9578 w 12800"/>
              <a:gd name="T75" fmla="*/ 9704 h 11294"/>
              <a:gd name="T76" fmla="*/ 7709 w 12800"/>
              <a:gd name="T77" fmla="*/ 8773 h 11294"/>
              <a:gd name="T78" fmla="*/ 7687 w 12800"/>
              <a:gd name="T79" fmla="*/ 8570 h 11294"/>
              <a:gd name="T80" fmla="*/ 7687 w 12800"/>
              <a:gd name="T81" fmla="*/ 8570 h 1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00" h="11294">
                <a:moveTo>
                  <a:pt x="12067" y="4981"/>
                </a:moveTo>
                <a:lnTo>
                  <a:pt x="10147" y="3885"/>
                </a:lnTo>
                <a:lnTo>
                  <a:pt x="10922" y="2409"/>
                </a:lnTo>
                <a:lnTo>
                  <a:pt x="11353" y="2254"/>
                </a:lnTo>
                <a:lnTo>
                  <a:pt x="12751" y="3097"/>
                </a:lnTo>
                <a:lnTo>
                  <a:pt x="12800" y="3562"/>
                </a:lnTo>
                <a:lnTo>
                  <a:pt x="12067" y="4981"/>
                </a:lnTo>
                <a:close/>
                <a:moveTo>
                  <a:pt x="2894" y="2751"/>
                </a:moveTo>
                <a:lnTo>
                  <a:pt x="296" y="1770"/>
                </a:lnTo>
                <a:lnTo>
                  <a:pt x="5315" y="0"/>
                </a:lnTo>
                <a:lnTo>
                  <a:pt x="10410" y="1800"/>
                </a:lnTo>
                <a:lnTo>
                  <a:pt x="5315" y="3595"/>
                </a:lnTo>
                <a:lnTo>
                  <a:pt x="2894" y="2751"/>
                </a:lnTo>
                <a:close/>
                <a:moveTo>
                  <a:pt x="175" y="1724"/>
                </a:moveTo>
                <a:lnTo>
                  <a:pt x="296" y="1770"/>
                </a:lnTo>
                <a:lnTo>
                  <a:pt x="189" y="1808"/>
                </a:lnTo>
                <a:lnTo>
                  <a:pt x="175" y="1724"/>
                </a:lnTo>
                <a:close/>
                <a:moveTo>
                  <a:pt x="5118" y="4593"/>
                </a:moveTo>
                <a:lnTo>
                  <a:pt x="5118" y="11294"/>
                </a:lnTo>
                <a:lnTo>
                  <a:pt x="0" y="9509"/>
                </a:lnTo>
                <a:lnTo>
                  <a:pt x="0" y="2864"/>
                </a:lnTo>
                <a:lnTo>
                  <a:pt x="0" y="2819"/>
                </a:lnTo>
                <a:lnTo>
                  <a:pt x="3759" y="4120"/>
                </a:lnTo>
                <a:lnTo>
                  <a:pt x="5118" y="4593"/>
                </a:lnTo>
                <a:close/>
                <a:moveTo>
                  <a:pt x="8929" y="10091"/>
                </a:moveTo>
                <a:lnTo>
                  <a:pt x="9232" y="9800"/>
                </a:lnTo>
                <a:lnTo>
                  <a:pt x="9383" y="9787"/>
                </a:lnTo>
                <a:lnTo>
                  <a:pt x="9244" y="9845"/>
                </a:lnTo>
                <a:lnTo>
                  <a:pt x="7818" y="11079"/>
                </a:lnTo>
                <a:lnTo>
                  <a:pt x="7520" y="11294"/>
                </a:lnTo>
                <a:lnTo>
                  <a:pt x="7519" y="10741"/>
                </a:lnTo>
                <a:lnTo>
                  <a:pt x="7662" y="9498"/>
                </a:lnTo>
                <a:lnTo>
                  <a:pt x="8929" y="10091"/>
                </a:lnTo>
                <a:close/>
                <a:moveTo>
                  <a:pt x="7687" y="8570"/>
                </a:moveTo>
                <a:lnTo>
                  <a:pt x="9819" y="4510"/>
                </a:lnTo>
                <a:lnTo>
                  <a:pt x="11706" y="5682"/>
                </a:lnTo>
                <a:lnTo>
                  <a:pt x="9647" y="9675"/>
                </a:lnTo>
                <a:lnTo>
                  <a:pt x="9578" y="9704"/>
                </a:lnTo>
                <a:lnTo>
                  <a:pt x="7709" y="8773"/>
                </a:lnTo>
                <a:lnTo>
                  <a:pt x="7687" y="8570"/>
                </a:lnTo>
                <a:close/>
                <a:moveTo>
                  <a:pt x="7687" y="8570"/>
                </a:moveTo>
                <a:close/>
              </a:path>
            </a:pathLst>
          </a:custGeom>
          <a:solidFill>
            <a:srgbClr val="C00000"/>
          </a:solidFill>
          <a:ln>
            <a:noFill/>
          </a:ln>
        </p:spPr>
      </p:sp>
      <p:sp>
        <p:nvSpPr>
          <p:cNvPr id="61" name="iconfont-1187-868557"/>
          <p:cNvSpPr>
            <a:spLocks noChangeAspect="1"/>
          </p:cNvSpPr>
          <p:nvPr/>
        </p:nvSpPr>
        <p:spPr bwMode="auto">
          <a:xfrm>
            <a:off x="6686059" y="3429794"/>
            <a:ext cx="609685" cy="538040"/>
          </a:xfrm>
          <a:custGeom>
            <a:avLst/>
            <a:gdLst>
              <a:gd name="T0" fmla="*/ 12067 w 12800"/>
              <a:gd name="T1" fmla="*/ 4981 h 11294"/>
              <a:gd name="T2" fmla="*/ 10147 w 12800"/>
              <a:gd name="T3" fmla="*/ 3885 h 11294"/>
              <a:gd name="T4" fmla="*/ 10922 w 12800"/>
              <a:gd name="T5" fmla="*/ 2409 h 11294"/>
              <a:gd name="T6" fmla="*/ 11353 w 12800"/>
              <a:gd name="T7" fmla="*/ 2254 h 11294"/>
              <a:gd name="T8" fmla="*/ 12751 w 12800"/>
              <a:gd name="T9" fmla="*/ 3097 h 11294"/>
              <a:gd name="T10" fmla="*/ 12800 w 12800"/>
              <a:gd name="T11" fmla="*/ 3562 h 11294"/>
              <a:gd name="T12" fmla="*/ 12067 w 12800"/>
              <a:gd name="T13" fmla="*/ 4981 h 11294"/>
              <a:gd name="T14" fmla="*/ 2894 w 12800"/>
              <a:gd name="T15" fmla="*/ 2751 h 11294"/>
              <a:gd name="T16" fmla="*/ 296 w 12800"/>
              <a:gd name="T17" fmla="*/ 1770 h 11294"/>
              <a:gd name="T18" fmla="*/ 5315 w 12800"/>
              <a:gd name="T19" fmla="*/ 0 h 11294"/>
              <a:gd name="T20" fmla="*/ 10410 w 12800"/>
              <a:gd name="T21" fmla="*/ 1800 h 11294"/>
              <a:gd name="T22" fmla="*/ 5315 w 12800"/>
              <a:gd name="T23" fmla="*/ 3595 h 11294"/>
              <a:gd name="T24" fmla="*/ 2894 w 12800"/>
              <a:gd name="T25" fmla="*/ 2751 h 11294"/>
              <a:gd name="T26" fmla="*/ 175 w 12800"/>
              <a:gd name="T27" fmla="*/ 1724 h 11294"/>
              <a:gd name="T28" fmla="*/ 296 w 12800"/>
              <a:gd name="T29" fmla="*/ 1770 h 11294"/>
              <a:gd name="T30" fmla="*/ 189 w 12800"/>
              <a:gd name="T31" fmla="*/ 1808 h 11294"/>
              <a:gd name="T32" fmla="*/ 175 w 12800"/>
              <a:gd name="T33" fmla="*/ 1724 h 11294"/>
              <a:gd name="T34" fmla="*/ 5118 w 12800"/>
              <a:gd name="T35" fmla="*/ 4593 h 11294"/>
              <a:gd name="T36" fmla="*/ 5118 w 12800"/>
              <a:gd name="T37" fmla="*/ 11294 h 11294"/>
              <a:gd name="T38" fmla="*/ 0 w 12800"/>
              <a:gd name="T39" fmla="*/ 9509 h 11294"/>
              <a:gd name="T40" fmla="*/ 0 w 12800"/>
              <a:gd name="T41" fmla="*/ 2864 h 11294"/>
              <a:gd name="T42" fmla="*/ 0 w 12800"/>
              <a:gd name="T43" fmla="*/ 2819 h 11294"/>
              <a:gd name="T44" fmla="*/ 3759 w 12800"/>
              <a:gd name="T45" fmla="*/ 4120 h 11294"/>
              <a:gd name="T46" fmla="*/ 5118 w 12800"/>
              <a:gd name="T47" fmla="*/ 4593 h 11294"/>
              <a:gd name="T48" fmla="*/ 8929 w 12800"/>
              <a:gd name="T49" fmla="*/ 10091 h 11294"/>
              <a:gd name="T50" fmla="*/ 9232 w 12800"/>
              <a:gd name="T51" fmla="*/ 9800 h 11294"/>
              <a:gd name="T52" fmla="*/ 9383 w 12800"/>
              <a:gd name="T53" fmla="*/ 9787 h 11294"/>
              <a:gd name="T54" fmla="*/ 9244 w 12800"/>
              <a:gd name="T55" fmla="*/ 9845 h 11294"/>
              <a:gd name="T56" fmla="*/ 7818 w 12800"/>
              <a:gd name="T57" fmla="*/ 11079 h 11294"/>
              <a:gd name="T58" fmla="*/ 7520 w 12800"/>
              <a:gd name="T59" fmla="*/ 11294 h 11294"/>
              <a:gd name="T60" fmla="*/ 7519 w 12800"/>
              <a:gd name="T61" fmla="*/ 10741 h 11294"/>
              <a:gd name="T62" fmla="*/ 7662 w 12800"/>
              <a:gd name="T63" fmla="*/ 9498 h 11294"/>
              <a:gd name="T64" fmla="*/ 8929 w 12800"/>
              <a:gd name="T65" fmla="*/ 10091 h 11294"/>
              <a:gd name="T66" fmla="*/ 7687 w 12800"/>
              <a:gd name="T67" fmla="*/ 8570 h 11294"/>
              <a:gd name="T68" fmla="*/ 9819 w 12800"/>
              <a:gd name="T69" fmla="*/ 4510 h 11294"/>
              <a:gd name="T70" fmla="*/ 11706 w 12800"/>
              <a:gd name="T71" fmla="*/ 5682 h 11294"/>
              <a:gd name="T72" fmla="*/ 9647 w 12800"/>
              <a:gd name="T73" fmla="*/ 9675 h 11294"/>
              <a:gd name="T74" fmla="*/ 9578 w 12800"/>
              <a:gd name="T75" fmla="*/ 9704 h 11294"/>
              <a:gd name="T76" fmla="*/ 7709 w 12800"/>
              <a:gd name="T77" fmla="*/ 8773 h 11294"/>
              <a:gd name="T78" fmla="*/ 7687 w 12800"/>
              <a:gd name="T79" fmla="*/ 8570 h 11294"/>
              <a:gd name="T80" fmla="*/ 7687 w 12800"/>
              <a:gd name="T81" fmla="*/ 8570 h 1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00" h="11294">
                <a:moveTo>
                  <a:pt x="12067" y="4981"/>
                </a:moveTo>
                <a:lnTo>
                  <a:pt x="10147" y="3885"/>
                </a:lnTo>
                <a:lnTo>
                  <a:pt x="10922" y="2409"/>
                </a:lnTo>
                <a:lnTo>
                  <a:pt x="11353" y="2254"/>
                </a:lnTo>
                <a:lnTo>
                  <a:pt x="12751" y="3097"/>
                </a:lnTo>
                <a:lnTo>
                  <a:pt x="12800" y="3562"/>
                </a:lnTo>
                <a:lnTo>
                  <a:pt x="12067" y="4981"/>
                </a:lnTo>
                <a:close/>
                <a:moveTo>
                  <a:pt x="2894" y="2751"/>
                </a:moveTo>
                <a:lnTo>
                  <a:pt x="296" y="1770"/>
                </a:lnTo>
                <a:lnTo>
                  <a:pt x="5315" y="0"/>
                </a:lnTo>
                <a:lnTo>
                  <a:pt x="10410" y="1800"/>
                </a:lnTo>
                <a:lnTo>
                  <a:pt x="5315" y="3595"/>
                </a:lnTo>
                <a:lnTo>
                  <a:pt x="2894" y="2751"/>
                </a:lnTo>
                <a:close/>
                <a:moveTo>
                  <a:pt x="175" y="1724"/>
                </a:moveTo>
                <a:lnTo>
                  <a:pt x="296" y="1770"/>
                </a:lnTo>
                <a:lnTo>
                  <a:pt x="189" y="1808"/>
                </a:lnTo>
                <a:lnTo>
                  <a:pt x="175" y="1724"/>
                </a:lnTo>
                <a:close/>
                <a:moveTo>
                  <a:pt x="5118" y="4593"/>
                </a:moveTo>
                <a:lnTo>
                  <a:pt x="5118" y="11294"/>
                </a:lnTo>
                <a:lnTo>
                  <a:pt x="0" y="9509"/>
                </a:lnTo>
                <a:lnTo>
                  <a:pt x="0" y="2864"/>
                </a:lnTo>
                <a:lnTo>
                  <a:pt x="0" y="2819"/>
                </a:lnTo>
                <a:lnTo>
                  <a:pt x="3759" y="4120"/>
                </a:lnTo>
                <a:lnTo>
                  <a:pt x="5118" y="4593"/>
                </a:lnTo>
                <a:close/>
                <a:moveTo>
                  <a:pt x="8929" y="10091"/>
                </a:moveTo>
                <a:lnTo>
                  <a:pt x="9232" y="9800"/>
                </a:lnTo>
                <a:lnTo>
                  <a:pt x="9383" y="9787"/>
                </a:lnTo>
                <a:lnTo>
                  <a:pt x="9244" y="9845"/>
                </a:lnTo>
                <a:lnTo>
                  <a:pt x="7818" y="11079"/>
                </a:lnTo>
                <a:lnTo>
                  <a:pt x="7520" y="11294"/>
                </a:lnTo>
                <a:lnTo>
                  <a:pt x="7519" y="10741"/>
                </a:lnTo>
                <a:lnTo>
                  <a:pt x="7662" y="9498"/>
                </a:lnTo>
                <a:lnTo>
                  <a:pt x="8929" y="10091"/>
                </a:lnTo>
                <a:close/>
                <a:moveTo>
                  <a:pt x="7687" y="8570"/>
                </a:moveTo>
                <a:lnTo>
                  <a:pt x="9819" y="4510"/>
                </a:lnTo>
                <a:lnTo>
                  <a:pt x="11706" y="5682"/>
                </a:lnTo>
                <a:lnTo>
                  <a:pt x="9647" y="9675"/>
                </a:lnTo>
                <a:lnTo>
                  <a:pt x="9578" y="9704"/>
                </a:lnTo>
                <a:lnTo>
                  <a:pt x="7709" y="8773"/>
                </a:lnTo>
                <a:lnTo>
                  <a:pt x="7687" y="8570"/>
                </a:lnTo>
                <a:close/>
                <a:moveTo>
                  <a:pt x="7687" y="8570"/>
                </a:moveTo>
                <a:close/>
              </a:path>
            </a:pathLst>
          </a:custGeom>
          <a:solidFill>
            <a:srgbClr val="C00000"/>
          </a:solidFill>
          <a:ln>
            <a:noFill/>
          </a:ln>
        </p:spPr>
      </p:sp>
      <p:sp>
        <p:nvSpPr>
          <p:cNvPr id="69" name="team-success_75790"/>
          <p:cNvSpPr>
            <a:spLocks noChangeAspect="1"/>
          </p:cNvSpPr>
          <p:nvPr/>
        </p:nvSpPr>
        <p:spPr bwMode="auto">
          <a:xfrm>
            <a:off x="5449917" y="2312189"/>
            <a:ext cx="609685" cy="411654"/>
          </a:xfrm>
          <a:custGeom>
            <a:avLst/>
            <a:gdLst>
              <a:gd name="connsiteX0" fmla="*/ 591566 w 609198"/>
              <a:gd name="connsiteY0" fmla="*/ 184126 h 411326"/>
              <a:gd name="connsiteX1" fmla="*/ 606621 w 609198"/>
              <a:gd name="connsiteY1" fmla="*/ 188979 h 411326"/>
              <a:gd name="connsiteX2" fmla="*/ 608373 w 609198"/>
              <a:gd name="connsiteY2" fmla="*/ 202184 h 411326"/>
              <a:gd name="connsiteX3" fmla="*/ 591088 w 609198"/>
              <a:gd name="connsiteY3" fmla="*/ 256916 h 411326"/>
              <a:gd name="connsiteX4" fmla="*/ 577865 w 609198"/>
              <a:gd name="connsiteY4" fmla="*/ 267496 h 411326"/>
              <a:gd name="connsiteX5" fmla="*/ 566951 w 609198"/>
              <a:gd name="connsiteY5" fmla="*/ 262325 h 411326"/>
              <a:gd name="connsiteX6" fmla="*/ 556915 w 609198"/>
              <a:gd name="connsiteY6" fmla="*/ 251506 h 411326"/>
              <a:gd name="connsiteX7" fmla="*/ 482913 w 609198"/>
              <a:gd name="connsiteY7" fmla="*/ 316500 h 411326"/>
              <a:gd name="connsiteX8" fmla="*/ 463396 w 609198"/>
              <a:gd name="connsiteY8" fmla="*/ 324455 h 411326"/>
              <a:gd name="connsiteX9" fmla="*/ 339369 w 609198"/>
              <a:gd name="connsiteY9" fmla="*/ 330342 h 411326"/>
              <a:gd name="connsiteX10" fmla="*/ 332837 w 609198"/>
              <a:gd name="connsiteY10" fmla="*/ 332251 h 411326"/>
              <a:gd name="connsiteX11" fmla="*/ 199172 w 609198"/>
              <a:gd name="connsiteY11" fmla="*/ 406473 h 411326"/>
              <a:gd name="connsiteX12" fmla="*/ 180452 w 609198"/>
              <a:gd name="connsiteY12" fmla="*/ 411326 h 411326"/>
              <a:gd name="connsiteX13" fmla="*/ 43839 w 609198"/>
              <a:gd name="connsiteY13" fmla="*/ 411326 h 411326"/>
              <a:gd name="connsiteX14" fmla="*/ 30616 w 609198"/>
              <a:gd name="connsiteY14" fmla="*/ 398200 h 411326"/>
              <a:gd name="connsiteX15" fmla="*/ 43839 w 609198"/>
              <a:gd name="connsiteY15" fmla="*/ 385074 h 411326"/>
              <a:gd name="connsiteX16" fmla="*/ 180452 w 609198"/>
              <a:gd name="connsiteY16" fmla="*/ 385074 h 411326"/>
              <a:gd name="connsiteX17" fmla="*/ 186347 w 609198"/>
              <a:gd name="connsiteY17" fmla="*/ 383483 h 411326"/>
              <a:gd name="connsiteX18" fmla="*/ 320013 w 609198"/>
              <a:gd name="connsiteY18" fmla="*/ 309261 h 411326"/>
              <a:gd name="connsiteX19" fmla="*/ 338095 w 609198"/>
              <a:gd name="connsiteY19" fmla="*/ 304170 h 411326"/>
              <a:gd name="connsiteX20" fmla="*/ 462122 w 609198"/>
              <a:gd name="connsiteY20" fmla="*/ 298203 h 411326"/>
              <a:gd name="connsiteX21" fmla="*/ 465627 w 609198"/>
              <a:gd name="connsiteY21" fmla="*/ 296771 h 411326"/>
              <a:gd name="connsiteX22" fmla="*/ 538992 w 609198"/>
              <a:gd name="connsiteY22" fmla="*/ 232255 h 411326"/>
              <a:gd name="connsiteX23" fmla="*/ 528397 w 609198"/>
              <a:gd name="connsiteY23" fmla="*/ 220799 h 411326"/>
              <a:gd name="connsiteX24" fmla="*/ 524653 w 609198"/>
              <a:gd name="connsiteY24" fmla="*/ 206798 h 411326"/>
              <a:gd name="connsiteX25" fmla="*/ 535646 w 609198"/>
              <a:gd name="connsiteY25" fmla="*/ 197172 h 411326"/>
              <a:gd name="connsiteX26" fmla="*/ 372953 w 609198"/>
              <a:gd name="connsiteY26" fmla="*/ 104155 h 411326"/>
              <a:gd name="connsiteX27" fmla="*/ 446078 w 609198"/>
              <a:gd name="connsiteY27" fmla="*/ 104155 h 411326"/>
              <a:gd name="connsiteX28" fmla="*/ 464399 w 609198"/>
              <a:gd name="connsiteY28" fmla="*/ 115212 h 411326"/>
              <a:gd name="connsiteX29" fmla="*/ 510679 w 609198"/>
              <a:gd name="connsiteY29" fmla="*/ 203902 h 411326"/>
              <a:gd name="connsiteX30" fmla="*/ 512113 w 609198"/>
              <a:gd name="connsiteY30" fmla="*/ 219572 h 411326"/>
              <a:gd name="connsiteX31" fmla="*/ 501917 w 609198"/>
              <a:gd name="connsiteY31" fmla="*/ 231663 h 411326"/>
              <a:gd name="connsiteX32" fmla="*/ 493951 w 609198"/>
              <a:gd name="connsiteY32" fmla="*/ 233890 h 411326"/>
              <a:gd name="connsiteX33" fmla="*/ 492438 w 609198"/>
              <a:gd name="connsiteY33" fmla="*/ 233969 h 411326"/>
              <a:gd name="connsiteX34" fmla="*/ 474117 w 609198"/>
              <a:gd name="connsiteY34" fmla="*/ 222913 h 411326"/>
              <a:gd name="connsiteX35" fmla="*/ 459540 w 609198"/>
              <a:gd name="connsiteY35" fmla="*/ 194914 h 411326"/>
              <a:gd name="connsiteX36" fmla="*/ 459540 w 609198"/>
              <a:gd name="connsiteY36" fmla="*/ 246617 h 411326"/>
              <a:gd name="connsiteX37" fmla="*/ 449344 w 609198"/>
              <a:gd name="connsiteY37" fmla="*/ 256798 h 411326"/>
              <a:gd name="connsiteX38" fmla="*/ 369209 w 609198"/>
              <a:gd name="connsiteY38" fmla="*/ 256798 h 411326"/>
              <a:gd name="connsiteX39" fmla="*/ 359093 w 609198"/>
              <a:gd name="connsiteY39" fmla="*/ 246617 h 411326"/>
              <a:gd name="connsiteX40" fmla="*/ 359093 w 609198"/>
              <a:gd name="connsiteY40" fmla="*/ 197300 h 411326"/>
              <a:gd name="connsiteX41" fmla="*/ 345711 w 609198"/>
              <a:gd name="connsiteY41" fmla="*/ 222913 h 411326"/>
              <a:gd name="connsiteX42" fmla="*/ 345551 w 609198"/>
              <a:gd name="connsiteY42" fmla="*/ 223152 h 411326"/>
              <a:gd name="connsiteX43" fmla="*/ 356783 w 609198"/>
              <a:gd name="connsiteY43" fmla="*/ 244549 h 411326"/>
              <a:gd name="connsiteX44" fmla="*/ 358137 w 609198"/>
              <a:gd name="connsiteY44" fmla="*/ 260219 h 411326"/>
              <a:gd name="connsiteX45" fmla="*/ 348021 w 609198"/>
              <a:gd name="connsiteY45" fmla="*/ 272309 h 411326"/>
              <a:gd name="connsiteX46" fmla="*/ 339975 w 609198"/>
              <a:gd name="connsiteY46" fmla="*/ 274616 h 411326"/>
              <a:gd name="connsiteX47" fmla="*/ 338462 w 609198"/>
              <a:gd name="connsiteY47" fmla="*/ 274616 h 411326"/>
              <a:gd name="connsiteX48" fmla="*/ 320221 w 609198"/>
              <a:gd name="connsiteY48" fmla="*/ 263559 h 411326"/>
              <a:gd name="connsiteX49" fmla="*/ 305564 w 609198"/>
              <a:gd name="connsiteY49" fmla="*/ 235560 h 411326"/>
              <a:gd name="connsiteX50" fmla="*/ 305564 w 609198"/>
              <a:gd name="connsiteY50" fmla="*/ 287343 h 411326"/>
              <a:gd name="connsiteX51" fmla="*/ 295447 w 609198"/>
              <a:gd name="connsiteY51" fmla="*/ 297445 h 411326"/>
              <a:gd name="connsiteX52" fmla="*/ 215313 w 609198"/>
              <a:gd name="connsiteY52" fmla="*/ 297445 h 411326"/>
              <a:gd name="connsiteX53" fmla="*/ 205117 w 609198"/>
              <a:gd name="connsiteY53" fmla="*/ 287343 h 411326"/>
              <a:gd name="connsiteX54" fmla="*/ 205117 w 609198"/>
              <a:gd name="connsiteY54" fmla="*/ 237947 h 411326"/>
              <a:gd name="connsiteX55" fmla="*/ 191735 w 609198"/>
              <a:gd name="connsiteY55" fmla="*/ 263559 h 411326"/>
              <a:gd name="connsiteX56" fmla="*/ 191416 w 609198"/>
              <a:gd name="connsiteY56" fmla="*/ 264196 h 411326"/>
              <a:gd name="connsiteX57" fmla="*/ 203922 w 609198"/>
              <a:gd name="connsiteY57" fmla="*/ 288218 h 411326"/>
              <a:gd name="connsiteX58" fmla="*/ 205276 w 609198"/>
              <a:gd name="connsiteY58" fmla="*/ 303888 h 411326"/>
              <a:gd name="connsiteX59" fmla="*/ 195160 w 609198"/>
              <a:gd name="connsiteY59" fmla="*/ 315978 h 411326"/>
              <a:gd name="connsiteX60" fmla="*/ 187115 w 609198"/>
              <a:gd name="connsiteY60" fmla="*/ 318206 h 411326"/>
              <a:gd name="connsiteX61" fmla="*/ 185601 w 609198"/>
              <a:gd name="connsiteY61" fmla="*/ 318285 h 411326"/>
              <a:gd name="connsiteX62" fmla="*/ 167360 w 609198"/>
              <a:gd name="connsiteY62" fmla="*/ 307229 h 411326"/>
              <a:gd name="connsiteX63" fmla="*/ 152703 w 609198"/>
              <a:gd name="connsiteY63" fmla="*/ 279229 h 411326"/>
              <a:gd name="connsiteX64" fmla="*/ 152703 w 609198"/>
              <a:gd name="connsiteY64" fmla="*/ 330933 h 411326"/>
              <a:gd name="connsiteX65" fmla="*/ 142587 w 609198"/>
              <a:gd name="connsiteY65" fmla="*/ 341114 h 411326"/>
              <a:gd name="connsiteX66" fmla="*/ 62453 w 609198"/>
              <a:gd name="connsiteY66" fmla="*/ 341114 h 411326"/>
              <a:gd name="connsiteX67" fmla="*/ 52257 w 609198"/>
              <a:gd name="connsiteY67" fmla="*/ 330933 h 411326"/>
              <a:gd name="connsiteX68" fmla="*/ 52257 w 609198"/>
              <a:gd name="connsiteY68" fmla="*/ 281616 h 411326"/>
              <a:gd name="connsiteX69" fmla="*/ 38874 w 609198"/>
              <a:gd name="connsiteY69" fmla="*/ 307229 h 411326"/>
              <a:gd name="connsiteX70" fmla="*/ 20633 w 609198"/>
              <a:gd name="connsiteY70" fmla="*/ 318285 h 411326"/>
              <a:gd name="connsiteX71" fmla="*/ 19119 w 609198"/>
              <a:gd name="connsiteY71" fmla="*/ 318206 h 411326"/>
              <a:gd name="connsiteX72" fmla="*/ 11074 w 609198"/>
              <a:gd name="connsiteY72" fmla="*/ 315978 h 411326"/>
              <a:gd name="connsiteX73" fmla="*/ 958 w 609198"/>
              <a:gd name="connsiteY73" fmla="*/ 303888 h 411326"/>
              <a:gd name="connsiteX74" fmla="*/ 2312 w 609198"/>
              <a:gd name="connsiteY74" fmla="*/ 288218 h 411326"/>
              <a:gd name="connsiteX75" fmla="*/ 48672 w 609198"/>
              <a:gd name="connsiteY75" fmla="*/ 199527 h 411326"/>
              <a:gd name="connsiteX76" fmla="*/ 66117 w 609198"/>
              <a:gd name="connsiteY76" fmla="*/ 188471 h 411326"/>
              <a:gd name="connsiteX77" fmla="*/ 139321 w 609198"/>
              <a:gd name="connsiteY77" fmla="*/ 188471 h 411326"/>
              <a:gd name="connsiteX78" fmla="*/ 157562 w 609198"/>
              <a:gd name="connsiteY78" fmla="*/ 199527 h 411326"/>
              <a:gd name="connsiteX79" fmla="*/ 168157 w 609198"/>
              <a:gd name="connsiteY79" fmla="*/ 219731 h 411326"/>
              <a:gd name="connsiteX80" fmla="*/ 201533 w 609198"/>
              <a:gd name="connsiteY80" fmla="*/ 155938 h 411326"/>
              <a:gd name="connsiteX81" fmla="*/ 218977 w 609198"/>
              <a:gd name="connsiteY81" fmla="*/ 144881 h 411326"/>
              <a:gd name="connsiteX82" fmla="*/ 292182 w 609198"/>
              <a:gd name="connsiteY82" fmla="*/ 144802 h 411326"/>
              <a:gd name="connsiteX83" fmla="*/ 310423 w 609198"/>
              <a:gd name="connsiteY83" fmla="*/ 155938 h 411326"/>
              <a:gd name="connsiteX84" fmla="*/ 322292 w 609198"/>
              <a:gd name="connsiteY84" fmla="*/ 178607 h 411326"/>
              <a:gd name="connsiteX85" fmla="*/ 355429 w 609198"/>
              <a:gd name="connsiteY85" fmla="*/ 115212 h 411326"/>
              <a:gd name="connsiteX86" fmla="*/ 372953 w 609198"/>
              <a:gd name="connsiteY86" fmla="*/ 104155 h 411326"/>
              <a:gd name="connsiteX87" fmla="*/ 101076 w 609198"/>
              <a:gd name="connsiteY87" fmla="*/ 84255 h 411326"/>
              <a:gd name="connsiteX88" fmla="*/ 150084 w 609198"/>
              <a:gd name="connsiteY88" fmla="*/ 133228 h 411326"/>
              <a:gd name="connsiteX89" fmla="*/ 101076 w 609198"/>
              <a:gd name="connsiteY89" fmla="*/ 182201 h 411326"/>
              <a:gd name="connsiteX90" fmla="*/ 52068 w 609198"/>
              <a:gd name="connsiteY90" fmla="*/ 133228 h 411326"/>
              <a:gd name="connsiteX91" fmla="*/ 101076 w 609198"/>
              <a:gd name="connsiteY91" fmla="*/ 84255 h 411326"/>
              <a:gd name="connsiteX92" fmla="*/ 253956 w 609198"/>
              <a:gd name="connsiteY92" fmla="*/ 40716 h 411326"/>
              <a:gd name="connsiteX93" fmla="*/ 302929 w 609198"/>
              <a:gd name="connsiteY93" fmla="*/ 89653 h 411326"/>
              <a:gd name="connsiteX94" fmla="*/ 253956 w 609198"/>
              <a:gd name="connsiteY94" fmla="*/ 138590 h 411326"/>
              <a:gd name="connsiteX95" fmla="*/ 204983 w 609198"/>
              <a:gd name="connsiteY95" fmla="*/ 89653 h 411326"/>
              <a:gd name="connsiteX96" fmla="*/ 253956 w 609198"/>
              <a:gd name="connsiteY96" fmla="*/ 40716 h 411326"/>
              <a:gd name="connsiteX97" fmla="*/ 407929 w 609198"/>
              <a:gd name="connsiteY97" fmla="*/ 0 h 411326"/>
              <a:gd name="connsiteX98" fmla="*/ 456972 w 609198"/>
              <a:gd name="connsiteY98" fmla="*/ 48937 h 411326"/>
              <a:gd name="connsiteX99" fmla="*/ 407929 w 609198"/>
              <a:gd name="connsiteY99" fmla="*/ 97874 h 411326"/>
              <a:gd name="connsiteX100" fmla="*/ 358886 w 609198"/>
              <a:gd name="connsiteY100" fmla="*/ 48937 h 411326"/>
              <a:gd name="connsiteX101" fmla="*/ 407929 w 609198"/>
              <a:gd name="connsiteY101" fmla="*/ 0 h 41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09198" h="411326">
                <a:moveTo>
                  <a:pt x="591566" y="184126"/>
                </a:moveTo>
                <a:cubicBezTo>
                  <a:pt x="597620" y="182694"/>
                  <a:pt x="603435" y="184603"/>
                  <a:pt x="606621" y="188979"/>
                </a:cubicBezTo>
                <a:cubicBezTo>
                  <a:pt x="609329" y="192558"/>
                  <a:pt x="609887" y="197252"/>
                  <a:pt x="608373" y="202184"/>
                </a:cubicBezTo>
                <a:lnTo>
                  <a:pt x="591088" y="256916"/>
                </a:lnTo>
                <a:cubicBezTo>
                  <a:pt x="589017" y="263439"/>
                  <a:pt x="583998" y="267496"/>
                  <a:pt x="577865" y="267496"/>
                </a:cubicBezTo>
                <a:cubicBezTo>
                  <a:pt x="573882" y="267496"/>
                  <a:pt x="570058" y="265667"/>
                  <a:pt x="566951" y="262325"/>
                </a:cubicBezTo>
                <a:lnTo>
                  <a:pt x="556915" y="251506"/>
                </a:lnTo>
                <a:lnTo>
                  <a:pt x="482913" y="316500"/>
                </a:lnTo>
                <a:cubicBezTo>
                  <a:pt x="477974" y="320876"/>
                  <a:pt x="469928" y="324137"/>
                  <a:pt x="463396" y="324455"/>
                </a:cubicBezTo>
                <a:lnTo>
                  <a:pt x="339369" y="330342"/>
                </a:lnTo>
                <a:cubicBezTo>
                  <a:pt x="337776" y="330422"/>
                  <a:pt x="334192" y="331456"/>
                  <a:pt x="332837" y="332251"/>
                </a:cubicBezTo>
                <a:lnTo>
                  <a:pt x="199172" y="406473"/>
                </a:lnTo>
                <a:cubicBezTo>
                  <a:pt x="193994" y="409337"/>
                  <a:pt x="186347" y="411326"/>
                  <a:pt x="180452" y="411326"/>
                </a:cubicBezTo>
                <a:lnTo>
                  <a:pt x="43839" y="411326"/>
                </a:lnTo>
                <a:cubicBezTo>
                  <a:pt x="36511" y="411326"/>
                  <a:pt x="30616" y="405439"/>
                  <a:pt x="30616" y="398200"/>
                </a:cubicBezTo>
                <a:cubicBezTo>
                  <a:pt x="30616" y="390961"/>
                  <a:pt x="36511" y="385074"/>
                  <a:pt x="43839" y="385074"/>
                </a:cubicBezTo>
                <a:lnTo>
                  <a:pt x="180452" y="385074"/>
                </a:lnTo>
                <a:cubicBezTo>
                  <a:pt x="181806" y="385074"/>
                  <a:pt x="185152" y="384199"/>
                  <a:pt x="186347" y="383483"/>
                </a:cubicBezTo>
                <a:lnTo>
                  <a:pt x="320013" y="309261"/>
                </a:lnTo>
                <a:cubicBezTo>
                  <a:pt x="325031" y="306556"/>
                  <a:pt x="332439" y="304408"/>
                  <a:pt x="338095" y="304170"/>
                </a:cubicBezTo>
                <a:lnTo>
                  <a:pt x="462122" y="298203"/>
                </a:lnTo>
                <a:cubicBezTo>
                  <a:pt x="462919" y="298124"/>
                  <a:pt x="464910" y="297328"/>
                  <a:pt x="465627" y="296771"/>
                </a:cubicBezTo>
                <a:lnTo>
                  <a:pt x="538992" y="232255"/>
                </a:lnTo>
                <a:lnTo>
                  <a:pt x="528397" y="220799"/>
                </a:lnTo>
                <a:cubicBezTo>
                  <a:pt x="524494" y="216663"/>
                  <a:pt x="523140" y="211571"/>
                  <a:pt x="524653" y="206798"/>
                </a:cubicBezTo>
                <a:cubicBezTo>
                  <a:pt x="526087" y="201946"/>
                  <a:pt x="530070" y="198525"/>
                  <a:pt x="535646" y="197172"/>
                </a:cubicBezTo>
                <a:close/>
                <a:moveTo>
                  <a:pt x="372953" y="104155"/>
                </a:moveTo>
                <a:cubicBezTo>
                  <a:pt x="373033" y="104155"/>
                  <a:pt x="445600" y="104155"/>
                  <a:pt x="446078" y="104155"/>
                </a:cubicBezTo>
                <a:cubicBezTo>
                  <a:pt x="453804" y="104155"/>
                  <a:pt x="460814" y="108371"/>
                  <a:pt x="464399" y="115212"/>
                </a:cubicBezTo>
                <a:lnTo>
                  <a:pt x="510679" y="203902"/>
                </a:lnTo>
                <a:cubicBezTo>
                  <a:pt x="513228" y="208754"/>
                  <a:pt x="513706" y="214322"/>
                  <a:pt x="512113" y="219572"/>
                </a:cubicBezTo>
                <a:cubicBezTo>
                  <a:pt x="510440" y="224822"/>
                  <a:pt x="506856" y="229117"/>
                  <a:pt x="501917" y="231663"/>
                </a:cubicBezTo>
                <a:cubicBezTo>
                  <a:pt x="499447" y="232935"/>
                  <a:pt x="496739" y="233731"/>
                  <a:pt x="493951" y="233890"/>
                </a:cubicBezTo>
                <a:cubicBezTo>
                  <a:pt x="493394" y="233969"/>
                  <a:pt x="492916" y="233969"/>
                  <a:pt x="492438" y="233969"/>
                </a:cubicBezTo>
                <a:cubicBezTo>
                  <a:pt x="484711" y="233969"/>
                  <a:pt x="477701" y="229754"/>
                  <a:pt x="474117" y="222913"/>
                </a:cubicBezTo>
                <a:lnTo>
                  <a:pt x="459540" y="194914"/>
                </a:lnTo>
                <a:lnTo>
                  <a:pt x="459540" y="246617"/>
                </a:lnTo>
                <a:cubicBezTo>
                  <a:pt x="459540" y="252264"/>
                  <a:pt x="454999" y="256798"/>
                  <a:pt x="449344" y="256798"/>
                </a:cubicBezTo>
                <a:lnTo>
                  <a:pt x="369209" y="256798"/>
                </a:lnTo>
                <a:cubicBezTo>
                  <a:pt x="363633" y="256798"/>
                  <a:pt x="359093" y="252264"/>
                  <a:pt x="359093" y="246617"/>
                </a:cubicBezTo>
                <a:lnTo>
                  <a:pt x="359093" y="197300"/>
                </a:lnTo>
                <a:lnTo>
                  <a:pt x="345711" y="222913"/>
                </a:lnTo>
                <a:cubicBezTo>
                  <a:pt x="345631" y="222992"/>
                  <a:pt x="345631" y="223072"/>
                  <a:pt x="345551" y="223152"/>
                </a:cubicBezTo>
                <a:lnTo>
                  <a:pt x="356783" y="244549"/>
                </a:lnTo>
                <a:cubicBezTo>
                  <a:pt x="359332" y="249401"/>
                  <a:pt x="359810" y="254969"/>
                  <a:pt x="358137" y="260219"/>
                </a:cubicBezTo>
                <a:cubicBezTo>
                  <a:pt x="356464" y="265469"/>
                  <a:pt x="352880" y="269764"/>
                  <a:pt x="348021" y="272309"/>
                </a:cubicBezTo>
                <a:cubicBezTo>
                  <a:pt x="345472" y="273661"/>
                  <a:pt x="342763" y="274377"/>
                  <a:pt x="339975" y="274616"/>
                </a:cubicBezTo>
                <a:cubicBezTo>
                  <a:pt x="339497" y="274616"/>
                  <a:pt x="339020" y="274616"/>
                  <a:pt x="338462" y="274616"/>
                </a:cubicBezTo>
                <a:cubicBezTo>
                  <a:pt x="330735" y="274616"/>
                  <a:pt x="323805" y="270400"/>
                  <a:pt x="320221" y="263559"/>
                </a:cubicBezTo>
                <a:lnTo>
                  <a:pt x="305564" y="235560"/>
                </a:lnTo>
                <a:lnTo>
                  <a:pt x="305564" y="287343"/>
                </a:lnTo>
                <a:cubicBezTo>
                  <a:pt x="305564" y="292911"/>
                  <a:pt x="301023" y="297445"/>
                  <a:pt x="295447" y="297445"/>
                </a:cubicBezTo>
                <a:lnTo>
                  <a:pt x="215313" y="297445"/>
                </a:lnTo>
                <a:cubicBezTo>
                  <a:pt x="209658" y="297445"/>
                  <a:pt x="205117" y="292911"/>
                  <a:pt x="205117" y="287343"/>
                </a:cubicBezTo>
                <a:lnTo>
                  <a:pt x="205117" y="237947"/>
                </a:lnTo>
                <a:lnTo>
                  <a:pt x="191735" y="263559"/>
                </a:lnTo>
                <a:cubicBezTo>
                  <a:pt x="191655" y="263798"/>
                  <a:pt x="191496" y="264037"/>
                  <a:pt x="191416" y="264196"/>
                </a:cubicBezTo>
                <a:lnTo>
                  <a:pt x="203922" y="288218"/>
                </a:lnTo>
                <a:cubicBezTo>
                  <a:pt x="206471" y="293070"/>
                  <a:pt x="206949" y="298638"/>
                  <a:pt x="205276" y="303888"/>
                </a:cubicBezTo>
                <a:cubicBezTo>
                  <a:pt x="203604" y="309138"/>
                  <a:pt x="200019" y="313433"/>
                  <a:pt x="195160" y="315978"/>
                </a:cubicBezTo>
                <a:cubicBezTo>
                  <a:pt x="192611" y="317251"/>
                  <a:pt x="189903" y="318047"/>
                  <a:pt x="187115" y="318206"/>
                </a:cubicBezTo>
                <a:cubicBezTo>
                  <a:pt x="186637" y="318285"/>
                  <a:pt x="186159" y="318285"/>
                  <a:pt x="185601" y="318285"/>
                </a:cubicBezTo>
                <a:cubicBezTo>
                  <a:pt x="177954" y="318285"/>
                  <a:pt x="170945" y="314069"/>
                  <a:pt x="167360" y="307229"/>
                </a:cubicBezTo>
                <a:lnTo>
                  <a:pt x="152703" y="279229"/>
                </a:lnTo>
                <a:lnTo>
                  <a:pt x="152703" y="330933"/>
                </a:lnTo>
                <a:cubicBezTo>
                  <a:pt x="152703" y="336580"/>
                  <a:pt x="148163" y="341114"/>
                  <a:pt x="142587" y="341114"/>
                </a:cubicBezTo>
                <a:lnTo>
                  <a:pt x="62453" y="341114"/>
                </a:lnTo>
                <a:cubicBezTo>
                  <a:pt x="56877" y="341114"/>
                  <a:pt x="52257" y="336580"/>
                  <a:pt x="52257" y="330933"/>
                </a:cubicBezTo>
                <a:lnTo>
                  <a:pt x="52257" y="281616"/>
                </a:lnTo>
                <a:lnTo>
                  <a:pt x="38874" y="307229"/>
                </a:lnTo>
                <a:cubicBezTo>
                  <a:pt x="35369" y="314069"/>
                  <a:pt x="28360" y="318285"/>
                  <a:pt x="20633" y="318285"/>
                </a:cubicBezTo>
                <a:cubicBezTo>
                  <a:pt x="20155" y="318285"/>
                  <a:pt x="19597" y="318285"/>
                  <a:pt x="19119" y="318206"/>
                </a:cubicBezTo>
                <a:cubicBezTo>
                  <a:pt x="16331" y="318047"/>
                  <a:pt x="13623" y="317251"/>
                  <a:pt x="11074" y="315978"/>
                </a:cubicBezTo>
                <a:cubicBezTo>
                  <a:pt x="6215" y="313433"/>
                  <a:pt x="2631" y="309138"/>
                  <a:pt x="958" y="303888"/>
                </a:cubicBezTo>
                <a:cubicBezTo>
                  <a:pt x="-715" y="298638"/>
                  <a:pt x="-157" y="293070"/>
                  <a:pt x="2312" y="288218"/>
                </a:cubicBezTo>
                <a:lnTo>
                  <a:pt x="48672" y="199527"/>
                </a:lnTo>
                <a:cubicBezTo>
                  <a:pt x="52097" y="192925"/>
                  <a:pt x="58549" y="188471"/>
                  <a:pt x="66117" y="188471"/>
                </a:cubicBezTo>
                <a:cubicBezTo>
                  <a:pt x="66196" y="188471"/>
                  <a:pt x="138843" y="188471"/>
                  <a:pt x="139321" y="188471"/>
                </a:cubicBezTo>
                <a:cubicBezTo>
                  <a:pt x="147366" y="188471"/>
                  <a:pt x="154057" y="192687"/>
                  <a:pt x="157562" y="199527"/>
                </a:cubicBezTo>
                <a:lnTo>
                  <a:pt x="168157" y="219731"/>
                </a:lnTo>
                <a:lnTo>
                  <a:pt x="201533" y="155938"/>
                </a:lnTo>
                <a:cubicBezTo>
                  <a:pt x="204958" y="149336"/>
                  <a:pt x="211012" y="144881"/>
                  <a:pt x="218977" y="144881"/>
                </a:cubicBezTo>
                <a:cubicBezTo>
                  <a:pt x="219057" y="144881"/>
                  <a:pt x="291704" y="144802"/>
                  <a:pt x="292182" y="144802"/>
                </a:cubicBezTo>
                <a:cubicBezTo>
                  <a:pt x="299908" y="144802"/>
                  <a:pt x="306918" y="149097"/>
                  <a:pt x="310423" y="155938"/>
                </a:cubicBezTo>
                <a:lnTo>
                  <a:pt x="322292" y="178607"/>
                </a:lnTo>
                <a:lnTo>
                  <a:pt x="355429" y="115212"/>
                </a:lnTo>
                <a:cubicBezTo>
                  <a:pt x="358854" y="108609"/>
                  <a:pt x="364350" y="104155"/>
                  <a:pt x="372953" y="104155"/>
                </a:cubicBezTo>
                <a:close/>
                <a:moveTo>
                  <a:pt x="101076" y="84255"/>
                </a:moveTo>
                <a:cubicBezTo>
                  <a:pt x="128142" y="84255"/>
                  <a:pt x="150084" y="106181"/>
                  <a:pt x="150084" y="133228"/>
                </a:cubicBezTo>
                <a:cubicBezTo>
                  <a:pt x="150084" y="160275"/>
                  <a:pt x="128142" y="182201"/>
                  <a:pt x="101076" y="182201"/>
                </a:cubicBezTo>
                <a:cubicBezTo>
                  <a:pt x="74010" y="182201"/>
                  <a:pt x="52068" y="160275"/>
                  <a:pt x="52068" y="133228"/>
                </a:cubicBezTo>
                <a:cubicBezTo>
                  <a:pt x="52068" y="106181"/>
                  <a:pt x="74010" y="84255"/>
                  <a:pt x="101076" y="84255"/>
                </a:cubicBezTo>
                <a:close/>
                <a:moveTo>
                  <a:pt x="253956" y="40716"/>
                </a:moveTo>
                <a:cubicBezTo>
                  <a:pt x="281003" y="40716"/>
                  <a:pt x="302929" y="62626"/>
                  <a:pt x="302929" y="89653"/>
                </a:cubicBezTo>
                <a:cubicBezTo>
                  <a:pt x="302929" y="116680"/>
                  <a:pt x="281003" y="138590"/>
                  <a:pt x="253956" y="138590"/>
                </a:cubicBezTo>
                <a:cubicBezTo>
                  <a:pt x="226909" y="138590"/>
                  <a:pt x="204983" y="116680"/>
                  <a:pt x="204983" y="89653"/>
                </a:cubicBezTo>
                <a:cubicBezTo>
                  <a:pt x="204983" y="62626"/>
                  <a:pt x="226909" y="40716"/>
                  <a:pt x="253956" y="40716"/>
                </a:cubicBezTo>
                <a:close/>
                <a:moveTo>
                  <a:pt x="407929" y="0"/>
                </a:moveTo>
                <a:cubicBezTo>
                  <a:pt x="435015" y="0"/>
                  <a:pt x="456972" y="21910"/>
                  <a:pt x="456972" y="48937"/>
                </a:cubicBezTo>
                <a:cubicBezTo>
                  <a:pt x="456972" y="75964"/>
                  <a:pt x="435015" y="97874"/>
                  <a:pt x="407929" y="97874"/>
                </a:cubicBezTo>
                <a:cubicBezTo>
                  <a:pt x="380843" y="97874"/>
                  <a:pt x="358886" y="75964"/>
                  <a:pt x="358886" y="48937"/>
                </a:cubicBezTo>
                <a:cubicBezTo>
                  <a:pt x="358886" y="21910"/>
                  <a:pt x="380843" y="0"/>
                  <a:pt x="407929" y="0"/>
                </a:cubicBezTo>
                <a:close/>
              </a:path>
            </a:pathLst>
          </a:custGeom>
          <a:solidFill>
            <a:schemeClr val="tx1"/>
          </a:solidFill>
          <a:ln>
            <a:noFill/>
          </a:ln>
        </p:spPr>
      </p:sp>
      <p:sp>
        <p:nvSpPr>
          <p:cNvPr id="70" name="team-success_75790"/>
          <p:cNvSpPr>
            <a:spLocks noChangeAspect="1"/>
          </p:cNvSpPr>
          <p:nvPr/>
        </p:nvSpPr>
        <p:spPr bwMode="auto">
          <a:xfrm>
            <a:off x="5458772" y="4718053"/>
            <a:ext cx="609685" cy="411654"/>
          </a:xfrm>
          <a:custGeom>
            <a:avLst/>
            <a:gdLst>
              <a:gd name="connsiteX0" fmla="*/ 591566 w 609198"/>
              <a:gd name="connsiteY0" fmla="*/ 184126 h 411326"/>
              <a:gd name="connsiteX1" fmla="*/ 606621 w 609198"/>
              <a:gd name="connsiteY1" fmla="*/ 188979 h 411326"/>
              <a:gd name="connsiteX2" fmla="*/ 608373 w 609198"/>
              <a:gd name="connsiteY2" fmla="*/ 202184 h 411326"/>
              <a:gd name="connsiteX3" fmla="*/ 591088 w 609198"/>
              <a:gd name="connsiteY3" fmla="*/ 256916 h 411326"/>
              <a:gd name="connsiteX4" fmla="*/ 577865 w 609198"/>
              <a:gd name="connsiteY4" fmla="*/ 267496 h 411326"/>
              <a:gd name="connsiteX5" fmla="*/ 566951 w 609198"/>
              <a:gd name="connsiteY5" fmla="*/ 262325 h 411326"/>
              <a:gd name="connsiteX6" fmla="*/ 556915 w 609198"/>
              <a:gd name="connsiteY6" fmla="*/ 251506 h 411326"/>
              <a:gd name="connsiteX7" fmla="*/ 482913 w 609198"/>
              <a:gd name="connsiteY7" fmla="*/ 316500 h 411326"/>
              <a:gd name="connsiteX8" fmla="*/ 463396 w 609198"/>
              <a:gd name="connsiteY8" fmla="*/ 324455 h 411326"/>
              <a:gd name="connsiteX9" fmla="*/ 339369 w 609198"/>
              <a:gd name="connsiteY9" fmla="*/ 330342 h 411326"/>
              <a:gd name="connsiteX10" fmla="*/ 332837 w 609198"/>
              <a:gd name="connsiteY10" fmla="*/ 332251 h 411326"/>
              <a:gd name="connsiteX11" fmla="*/ 199172 w 609198"/>
              <a:gd name="connsiteY11" fmla="*/ 406473 h 411326"/>
              <a:gd name="connsiteX12" fmla="*/ 180452 w 609198"/>
              <a:gd name="connsiteY12" fmla="*/ 411326 h 411326"/>
              <a:gd name="connsiteX13" fmla="*/ 43839 w 609198"/>
              <a:gd name="connsiteY13" fmla="*/ 411326 h 411326"/>
              <a:gd name="connsiteX14" fmla="*/ 30616 w 609198"/>
              <a:gd name="connsiteY14" fmla="*/ 398200 h 411326"/>
              <a:gd name="connsiteX15" fmla="*/ 43839 w 609198"/>
              <a:gd name="connsiteY15" fmla="*/ 385074 h 411326"/>
              <a:gd name="connsiteX16" fmla="*/ 180452 w 609198"/>
              <a:gd name="connsiteY16" fmla="*/ 385074 h 411326"/>
              <a:gd name="connsiteX17" fmla="*/ 186347 w 609198"/>
              <a:gd name="connsiteY17" fmla="*/ 383483 h 411326"/>
              <a:gd name="connsiteX18" fmla="*/ 320013 w 609198"/>
              <a:gd name="connsiteY18" fmla="*/ 309261 h 411326"/>
              <a:gd name="connsiteX19" fmla="*/ 338095 w 609198"/>
              <a:gd name="connsiteY19" fmla="*/ 304170 h 411326"/>
              <a:gd name="connsiteX20" fmla="*/ 462122 w 609198"/>
              <a:gd name="connsiteY20" fmla="*/ 298203 h 411326"/>
              <a:gd name="connsiteX21" fmla="*/ 465627 w 609198"/>
              <a:gd name="connsiteY21" fmla="*/ 296771 h 411326"/>
              <a:gd name="connsiteX22" fmla="*/ 538992 w 609198"/>
              <a:gd name="connsiteY22" fmla="*/ 232255 h 411326"/>
              <a:gd name="connsiteX23" fmla="*/ 528397 w 609198"/>
              <a:gd name="connsiteY23" fmla="*/ 220799 h 411326"/>
              <a:gd name="connsiteX24" fmla="*/ 524653 w 609198"/>
              <a:gd name="connsiteY24" fmla="*/ 206798 h 411326"/>
              <a:gd name="connsiteX25" fmla="*/ 535646 w 609198"/>
              <a:gd name="connsiteY25" fmla="*/ 197172 h 411326"/>
              <a:gd name="connsiteX26" fmla="*/ 372953 w 609198"/>
              <a:gd name="connsiteY26" fmla="*/ 104155 h 411326"/>
              <a:gd name="connsiteX27" fmla="*/ 446078 w 609198"/>
              <a:gd name="connsiteY27" fmla="*/ 104155 h 411326"/>
              <a:gd name="connsiteX28" fmla="*/ 464399 w 609198"/>
              <a:gd name="connsiteY28" fmla="*/ 115212 h 411326"/>
              <a:gd name="connsiteX29" fmla="*/ 510679 w 609198"/>
              <a:gd name="connsiteY29" fmla="*/ 203902 h 411326"/>
              <a:gd name="connsiteX30" fmla="*/ 512113 w 609198"/>
              <a:gd name="connsiteY30" fmla="*/ 219572 h 411326"/>
              <a:gd name="connsiteX31" fmla="*/ 501917 w 609198"/>
              <a:gd name="connsiteY31" fmla="*/ 231663 h 411326"/>
              <a:gd name="connsiteX32" fmla="*/ 493951 w 609198"/>
              <a:gd name="connsiteY32" fmla="*/ 233890 h 411326"/>
              <a:gd name="connsiteX33" fmla="*/ 492438 w 609198"/>
              <a:gd name="connsiteY33" fmla="*/ 233969 h 411326"/>
              <a:gd name="connsiteX34" fmla="*/ 474117 w 609198"/>
              <a:gd name="connsiteY34" fmla="*/ 222913 h 411326"/>
              <a:gd name="connsiteX35" fmla="*/ 459540 w 609198"/>
              <a:gd name="connsiteY35" fmla="*/ 194914 h 411326"/>
              <a:gd name="connsiteX36" fmla="*/ 459540 w 609198"/>
              <a:gd name="connsiteY36" fmla="*/ 246617 h 411326"/>
              <a:gd name="connsiteX37" fmla="*/ 449344 w 609198"/>
              <a:gd name="connsiteY37" fmla="*/ 256798 h 411326"/>
              <a:gd name="connsiteX38" fmla="*/ 369209 w 609198"/>
              <a:gd name="connsiteY38" fmla="*/ 256798 h 411326"/>
              <a:gd name="connsiteX39" fmla="*/ 359093 w 609198"/>
              <a:gd name="connsiteY39" fmla="*/ 246617 h 411326"/>
              <a:gd name="connsiteX40" fmla="*/ 359093 w 609198"/>
              <a:gd name="connsiteY40" fmla="*/ 197300 h 411326"/>
              <a:gd name="connsiteX41" fmla="*/ 345711 w 609198"/>
              <a:gd name="connsiteY41" fmla="*/ 222913 h 411326"/>
              <a:gd name="connsiteX42" fmla="*/ 345551 w 609198"/>
              <a:gd name="connsiteY42" fmla="*/ 223152 h 411326"/>
              <a:gd name="connsiteX43" fmla="*/ 356783 w 609198"/>
              <a:gd name="connsiteY43" fmla="*/ 244549 h 411326"/>
              <a:gd name="connsiteX44" fmla="*/ 358137 w 609198"/>
              <a:gd name="connsiteY44" fmla="*/ 260219 h 411326"/>
              <a:gd name="connsiteX45" fmla="*/ 348021 w 609198"/>
              <a:gd name="connsiteY45" fmla="*/ 272309 h 411326"/>
              <a:gd name="connsiteX46" fmla="*/ 339975 w 609198"/>
              <a:gd name="connsiteY46" fmla="*/ 274616 h 411326"/>
              <a:gd name="connsiteX47" fmla="*/ 338462 w 609198"/>
              <a:gd name="connsiteY47" fmla="*/ 274616 h 411326"/>
              <a:gd name="connsiteX48" fmla="*/ 320221 w 609198"/>
              <a:gd name="connsiteY48" fmla="*/ 263559 h 411326"/>
              <a:gd name="connsiteX49" fmla="*/ 305564 w 609198"/>
              <a:gd name="connsiteY49" fmla="*/ 235560 h 411326"/>
              <a:gd name="connsiteX50" fmla="*/ 305564 w 609198"/>
              <a:gd name="connsiteY50" fmla="*/ 287343 h 411326"/>
              <a:gd name="connsiteX51" fmla="*/ 295447 w 609198"/>
              <a:gd name="connsiteY51" fmla="*/ 297445 h 411326"/>
              <a:gd name="connsiteX52" fmla="*/ 215313 w 609198"/>
              <a:gd name="connsiteY52" fmla="*/ 297445 h 411326"/>
              <a:gd name="connsiteX53" fmla="*/ 205117 w 609198"/>
              <a:gd name="connsiteY53" fmla="*/ 287343 h 411326"/>
              <a:gd name="connsiteX54" fmla="*/ 205117 w 609198"/>
              <a:gd name="connsiteY54" fmla="*/ 237947 h 411326"/>
              <a:gd name="connsiteX55" fmla="*/ 191735 w 609198"/>
              <a:gd name="connsiteY55" fmla="*/ 263559 h 411326"/>
              <a:gd name="connsiteX56" fmla="*/ 191416 w 609198"/>
              <a:gd name="connsiteY56" fmla="*/ 264196 h 411326"/>
              <a:gd name="connsiteX57" fmla="*/ 203922 w 609198"/>
              <a:gd name="connsiteY57" fmla="*/ 288218 h 411326"/>
              <a:gd name="connsiteX58" fmla="*/ 205276 w 609198"/>
              <a:gd name="connsiteY58" fmla="*/ 303888 h 411326"/>
              <a:gd name="connsiteX59" fmla="*/ 195160 w 609198"/>
              <a:gd name="connsiteY59" fmla="*/ 315978 h 411326"/>
              <a:gd name="connsiteX60" fmla="*/ 187115 w 609198"/>
              <a:gd name="connsiteY60" fmla="*/ 318206 h 411326"/>
              <a:gd name="connsiteX61" fmla="*/ 185601 w 609198"/>
              <a:gd name="connsiteY61" fmla="*/ 318285 h 411326"/>
              <a:gd name="connsiteX62" fmla="*/ 167360 w 609198"/>
              <a:gd name="connsiteY62" fmla="*/ 307229 h 411326"/>
              <a:gd name="connsiteX63" fmla="*/ 152703 w 609198"/>
              <a:gd name="connsiteY63" fmla="*/ 279229 h 411326"/>
              <a:gd name="connsiteX64" fmla="*/ 152703 w 609198"/>
              <a:gd name="connsiteY64" fmla="*/ 330933 h 411326"/>
              <a:gd name="connsiteX65" fmla="*/ 142587 w 609198"/>
              <a:gd name="connsiteY65" fmla="*/ 341114 h 411326"/>
              <a:gd name="connsiteX66" fmla="*/ 62453 w 609198"/>
              <a:gd name="connsiteY66" fmla="*/ 341114 h 411326"/>
              <a:gd name="connsiteX67" fmla="*/ 52257 w 609198"/>
              <a:gd name="connsiteY67" fmla="*/ 330933 h 411326"/>
              <a:gd name="connsiteX68" fmla="*/ 52257 w 609198"/>
              <a:gd name="connsiteY68" fmla="*/ 281616 h 411326"/>
              <a:gd name="connsiteX69" fmla="*/ 38874 w 609198"/>
              <a:gd name="connsiteY69" fmla="*/ 307229 h 411326"/>
              <a:gd name="connsiteX70" fmla="*/ 20633 w 609198"/>
              <a:gd name="connsiteY70" fmla="*/ 318285 h 411326"/>
              <a:gd name="connsiteX71" fmla="*/ 19119 w 609198"/>
              <a:gd name="connsiteY71" fmla="*/ 318206 h 411326"/>
              <a:gd name="connsiteX72" fmla="*/ 11074 w 609198"/>
              <a:gd name="connsiteY72" fmla="*/ 315978 h 411326"/>
              <a:gd name="connsiteX73" fmla="*/ 958 w 609198"/>
              <a:gd name="connsiteY73" fmla="*/ 303888 h 411326"/>
              <a:gd name="connsiteX74" fmla="*/ 2312 w 609198"/>
              <a:gd name="connsiteY74" fmla="*/ 288218 h 411326"/>
              <a:gd name="connsiteX75" fmla="*/ 48672 w 609198"/>
              <a:gd name="connsiteY75" fmla="*/ 199527 h 411326"/>
              <a:gd name="connsiteX76" fmla="*/ 66117 w 609198"/>
              <a:gd name="connsiteY76" fmla="*/ 188471 h 411326"/>
              <a:gd name="connsiteX77" fmla="*/ 139321 w 609198"/>
              <a:gd name="connsiteY77" fmla="*/ 188471 h 411326"/>
              <a:gd name="connsiteX78" fmla="*/ 157562 w 609198"/>
              <a:gd name="connsiteY78" fmla="*/ 199527 h 411326"/>
              <a:gd name="connsiteX79" fmla="*/ 168157 w 609198"/>
              <a:gd name="connsiteY79" fmla="*/ 219731 h 411326"/>
              <a:gd name="connsiteX80" fmla="*/ 201533 w 609198"/>
              <a:gd name="connsiteY80" fmla="*/ 155938 h 411326"/>
              <a:gd name="connsiteX81" fmla="*/ 218977 w 609198"/>
              <a:gd name="connsiteY81" fmla="*/ 144881 h 411326"/>
              <a:gd name="connsiteX82" fmla="*/ 292182 w 609198"/>
              <a:gd name="connsiteY82" fmla="*/ 144802 h 411326"/>
              <a:gd name="connsiteX83" fmla="*/ 310423 w 609198"/>
              <a:gd name="connsiteY83" fmla="*/ 155938 h 411326"/>
              <a:gd name="connsiteX84" fmla="*/ 322292 w 609198"/>
              <a:gd name="connsiteY84" fmla="*/ 178607 h 411326"/>
              <a:gd name="connsiteX85" fmla="*/ 355429 w 609198"/>
              <a:gd name="connsiteY85" fmla="*/ 115212 h 411326"/>
              <a:gd name="connsiteX86" fmla="*/ 372953 w 609198"/>
              <a:gd name="connsiteY86" fmla="*/ 104155 h 411326"/>
              <a:gd name="connsiteX87" fmla="*/ 101076 w 609198"/>
              <a:gd name="connsiteY87" fmla="*/ 84255 h 411326"/>
              <a:gd name="connsiteX88" fmla="*/ 150084 w 609198"/>
              <a:gd name="connsiteY88" fmla="*/ 133228 h 411326"/>
              <a:gd name="connsiteX89" fmla="*/ 101076 w 609198"/>
              <a:gd name="connsiteY89" fmla="*/ 182201 h 411326"/>
              <a:gd name="connsiteX90" fmla="*/ 52068 w 609198"/>
              <a:gd name="connsiteY90" fmla="*/ 133228 h 411326"/>
              <a:gd name="connsiteX91" fmla="*/ 101076 w 609198"/>
              <a:gd name="connsiteY91" fmla="*/ 84255 h 411326"/>
              <a:gd name="connsiteX92" fmla="*/ 253956 w 609198"/>
              <a:gd name="connsiteY92" fmla="*/ 40716 h 411326"/>
              <a:gd name="connsiteX93" fmla="*/ 302929 w 609198"/>
              <a:gd name="connsiteY93" fmla="*/ 89653 h 411326"/>
              <a:gd name="connsiteX94" fmla="*/ 253956 w 609198"/>
              <a:gd name="connsiteY94" fmla="*/ 138590 h 411326"/>
              <a:gd name="connsiteX95" fmla="*/ 204983 w 609198"/>
              <a:gd name="connsiteY95" fmla="*/ 89653 h 411326"/>
              <a:gd name="connsiteX96" fmla="*/ 253956 w 609198"/>
              <a:gd name="connsiteY96" fmla="*/ 40716 h 411326"/>
              <a:gd name="connsiteX97" fmla="*/ 407929 w 609198"/>
              <a:gd name="connsiteY97" fmla="*/ 0 h 411326"/>
              <a:gd name="connsiteX98" fmla="*/ 456972 w 609198"/>
              <a:gd name="connsiteY98" fmla="*/ 48937 h 411326"/>
              <a:gd name="connsiteX99" fmla="*/ 407929 w 609198"/>
              <a:gd name="connsiteY99" fmla="*/ 97874 h 411326"/>
              <a:gd name="connsiteX100" fmla="*/ 358886 w 609198"/>
              <a:gd name="connsiteY100" fmla="*/ 48937 h 411326"/>
              <a:gd name="connsiteX101" fmla="*/ 407929 w 609198"/>
              <a:gd name="connsiteY101" fmla="*/ 0 h 41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09198" h="411326">
                <a:moveTo>
                  <a:pt x="591566" y="184126"/>
                </a:moveTo>
                <a:cubicBezTo>
                  <a:pt x="597620" y="182694"/>
                  <a:pt x="603435" y="184603"/>
                  <a:pt x="606621" y="188979"/>
                </a:cubicBezTo>
                <a:cubicBezTo>
                  <a:pt x="609329" y="192558"/>
                  <a:pt x="609887" y="197252"/>
                  <a:pt x="608373" y="202184"/>
                </a:cubicBezTo>
                <a:lnTo>
                  <a:pt x="591088" y="256916"/>
                </a:lnTo>
                <a:cubicBezTo>
                  <a:pt x="589017" y="263439"/>
                  <a:pt x="583998" y="267496"/>
                  <a:pt x="577865" y="267496"/>
                </a:cubicBezTo>
                <a:cubicBezTo>
                  <a:pt x="573882" y="267496"/>
                  <a:pt x="570058" y="265667"/>
                  <a:pt x="566951" y="262325"/>
                </a:cubicBezTo>
                <a:lnTo>
                  <a:pt x="556915" y="251506"/>
                </a:lnTo>
                <a:lnTo>
                  <a:pt x="482913" y="316500"/>
                </a:lnTo>
                <a:cubicBezTo>
                  <a:pt x="477974" y="320876"/>
                  <a:pt x="469928" y="324137"/>
                  <a:pt x="463396" y="324455"/>
                </a:cubicBezTo>
                <a:lnTo>
                  <a:pt x="339369" y="330342"/>
                </a:lnTo>
                <a:cubicBezTo>
                  <a:pt x="337776" y="330422"/>
                  <a:pt x="334192" y="331456"/>
                  <a:pt x="332837" y="332251"/>
                </a:cubicBezTo>
                <a:lnTo>
                  <a:pt x="199172" y="406473"/>
                </a:lnTo>
                <a:cubicBezTo>
                  <a:pt x="193994" y="409337"/>
                  <a:pt x="186347" y="411326"/>
                  <a:pt x="180452" y="411326"/>
                </a:cubicBezTo>
                <a:lnTo>
                  <a:pt x="43839" y="411326"/>
                </a:lnTo>
                <a:cubicBezTo>
                  <a:pt x="36511" y="411326"/>
                  <a:pt x="30616" y="405439"/>
                  <a:pt x="30616" y="398200"/>
                </a:cubicBezTo>
                <a:cubicBezTo>
                  <a:pt x="30616" y="390961"/>
                  <a:pt x="36511" y="385074"/>
                  <a:pt x="43839" y="385074"/>
                </a:cubicBezTo>
                <a:lnTo>
                  <a:pt x="180452" y="385074"/>
                </a:lnTo>
                <a:cubicBezTo>
                  <a:pt x="181806" y="385074"/>
                  <a:pt x="185152" y="384199"/>
                  <a:pt x="186347" y="383483"/>
                </a:cubicBezTo>
                <a:lnTo>
                  <a:pt x="320013" y="309261"/>
                </a:lnTo>
                <a:cubicBezTo>
                  <a:pt x="325031" y="306556"/>
                  <a:pt x="332439" y="304408"/>
                  <a:pt x="338095" y="304170"/>
                </a:cubicBezTo>
                <a:lnTo>
                  <a:pt x="462122" y="298203"/>
                </a:lnTo>
                <a:cubicBezTo>
                  <a:pt x="462919" y="298124"/>
                  <a:pt x="464910" y="297328"/>
                  <a:pt x="465627" y="296771"/>
                </a:cubicBezTo>
                <a:lnTo>
                  <a:pt x="538992" y="232255"/>
                </a:lnTo>
                <a:lnTo>
                  <a:pt x="528397" y="220799"/>
                </a:lnTo>
                <a:cubicBezTo>
                  <a:pt x="524494" y="216663"/>
                  <a:pt x="523140" y="211571"/>
                  <a:pt x="524653" y="206798"/>
                </a:cubicBezTo>
                <a:cubicBezTo>
                  <a:pt x="526087" y="201946"/>
                  <a:pt x="530070" y="198525"/>
                  <a:pt x="535646" y="197172"/>
                </a:cubicBezTo>
                <a:close/>
                <a:moveTo>
                  <a:pt x="372953" y="104155"/>
                </a:moveTo>
                <a:cubicBezTo>
                  <a:pt x="373033" y="104155"/>
                  <a:pt x="445600" y="104155"/>
                  <a:pt x="446078" y="104155"/>
                </a:cubicBezTo>
                <a:cubicBezTo>
                  <a:pt x="453804" y="104155"/>
                  <a:pt x="460814" y="108371"/>
                  <a:pt x="464399" y="115212"/>
                </a:cubicBezTo>
                <a:lnTo>
                  <a:pt x="510679" y="203902"/>
                </a:lnTo>
                <a:cubicBezTo>
                  <a:pt x="513228" y="208754"/>
                  <a:pt x="513706" y="214322"/>
                  <a:pt x="512113" y="219572"/>
                </a:cubicBezTo>
                <a:cubicBezTo>
                  <a:pt x="510440" y="224822"/>
                  <a:pt x="506856" y="229117"/>
                  <a:pt x="501917" y="231663"/>
                </a:cubicBezTo>
                <a:cubicBezTo>
                  <a:pt x="499447" y="232935"/>
                  <a:pt x="496739" y="233731"/>
                  <a:pt x="493951" y="233890"/>
                </a:cubicBezTo>
                <a:cubicBezTo>
                  <a:pt x="493394" y="233969"/>
                  <a:pt x="492916" y="233969"/>
                  <a:pt x="492438" y="233969"/>
                </a:cubicBezTo>
                <a:cubicBezTo>
                  <a:pt x="484711" y="233969"/>
                  <a:pt x="477701" y="229754"/>
                  <a:pt x="474117" y="222913"/>
                </a:cubicBezTo>
                <a:lnTo>
                  <a:pt x="459540" y="194914"/>
                </a:lnTo>
                <a:lnTo>
                  <a:pt x="459540" y="246617"/>
                </a:lnTo>
                <a:cubicBezTo>
                  <a:pt x="459540" y="252264"/>
                  <a:pt x="454999" y="256798"/>
                  <a:pt x="449344" y="256798"/>
                </a:cubicBezTo>
                <a:lnTo>
                  <a:pt x="369209" y="256798"/>
                </a:lnTo>
                <a:cubicBezTo>
                  <a:pt x="363633" y="256798"/>
                  <a:pt x="359093" y="252264"/>
                  <a:pt x="359093" y="246617"/>
                </a:cubicBezTo>
                <a:lnTo>
                  <a:pt x="359093" y="197300"/>
                </a:lnTo>
                <a:lnTo>
                  <a:pt x="345711" y="222913"/>
                </a:lnTo>
                <a:cubicBezTo>
                  <a:pt x="345631" y="222992"/>
                  <a:pt x="345631" y="223072"/>
                  <a:pt x="345551" y="223152"/>
                </a:cubicBezTo>
                <a:lnTo>
                  <a:pt x="356783" y="244549"/>
                </a:lnTo>
                <a:cubicBezTo>
                  <a:pt x="359332" y="249401"/>
                  <a:pt x="359810" y="254969"/>
                  <a:pt x="358137" y="260219"/>
                </a:cubicBezTo>
                <a:cubicBezTo>
                  <a:pt x="356464" y="265469"/>
                  <a:pt x="352880" y="269764"/>
                  <a:pt x="348021" y="272309"/>
                </a:cubicBezTo>
                <a:cubicBezTo>
                  <a:pt x="345472" y="273661"/>
                  <a:pt x="342763" y="274377"/>
                  <a:pt x="339975" y="274616"/>
                </a:cubicBezTo>
                <a:cubicBezTo>
                  <a:pt x="339497" y="274616"/>
                  <a:pt x="339020" y="274616"/>
                  <a:pt x="338462" y="274616"/>
                </a:cubicBezTo>
                <a:cubicBezTo>
                  <a:pt x="330735" y="274616"/>
                  <a:pt x="323805" y="270400"/>
                  <a:pt x="320221" y="263559"/>
                </a:cubicBezTo>
                <a:lnTo>
                  <a:pt x="305564" y="235560"/>
                </a:lnTo>
                <a:lnTo>
                  <a:pt x="305564" y="287343"/>
                </a:lnTo>
                <a:cubicBezTo>
                  <a:pt x="305564" y="292911"/>
                  <a:pt x="301023" y="297445"/>
                  <a:pt x="295447" y="297445"/>
                </a:cubicBezTo>
                <a:lnTo>
                  <a:pt x="215313" y="297445"/>
                </a:lnTo>
                <a:cubicBezTo>
                  <a:pt x="209658" y="297445"/>
                  <a:pt x="205117" y="292911"/>
                  <a:pt x="205117" y="287343"/>
                </a:cubicBezTo>
                <a:lnTo>
                  <a:pt x="205117" y="237947"/>
                </a:lnTo>
                <a:lnTo>
                  <a:pt x="191735" y="263559"/>
                </a:lnTo>
                <a:cubicBezTo>
                  <a:pt x="191655" y="263798"/>
                  <a:pt x="191496" y="264037"/>
                  <a:pt x="191416" y="264196"/>
                </a:cubicBezTo>
                <a:lnTo>
                  <a:pt x="203922" y="288218"/>
                </a:lnTo>
                <a:cubicBezTo>
                  <a:pt x="206471" y="293070"/>
                  <a:pt x="206949" y="298638"/>
                  <a:pt x="205276" y="303888"/>
                </a:cubicBezTo>
                <a:cubicBezTo>
                  <a:pt x="203604" y="309138"/>
                  <a:pt x="200019" y="313433"/>
                  <a:pt x="195160" y="315978"/>
                </a:cubicBezTo>
                <a:cubicBezTo>
                  <a:pt x="192611" y="317251"/>
                  <a:pt x="189903" y="318047"/>
                  <a:pt x="187115" y="318206"/>
                </a:cubicBezTo>
                <a:cubicBezTo>
                  <a:pt x="186637" y="318285"/>
                  <a:pt x="186159" y="318285"/>
                  <a:pt x="185601" y="318285"/>
                </a:cubicBezTo>
                <a:cubicBezTo>
                  <a:pt x="177954" y="318285"/>
                  <a:pt x="170945" y="314069"/>
                  <a:pt x="167360" y="307229"/>
                </a:cubicBezTo>
                <a:lnTo>
                  <a:pt x="152703" y="279229"/>
                </a:lnTo>
                <a:lnTo>
                  <a:pt x="152703" y="330933"/>
                </a:lnTo>
                <a:cubicBezTo>
                  <a:pt x="152703" y="336580"/>
                  <a:pt x="148163" y="341114"/>
                  <a:pt x="142587" y="341114"/>
                </a:cubicBezTo>
                <a:lnTo>
                  <a:pt x="62453" y="341114"/>
                </a:lnTo>
                <a:cubicBezTo>
                  <a:pt x="56877" y="341114"/>
                  <a:pt x="52257" y="336580"/>
                  <a:pt x="52257" y="330933"/>
                </a:cubicBezTo>
                <a:lnTo>
                  <a:pt x="52257" y="281616"/>
                </a:lnTo>
                <a:lnTo>
                  <a:pt x="38874" y="307229"/>
                </a:lnTo>
                <a:cubicBezTo>
                  <a:pt x="35369" y="314069"/>
                  <a:pt x="28360" y="318285"/>
                  <a:pt x="20633" y="318285"/>
                </a:cubicBezTo>
                <a:cubicBezTo>
                  <a:pt x="20155" y="318285"/>
                  <a:pt x="19597" y="318285"/>
                  <a:pt x="19119" y="318206"/>
                </a:cubicBezTo>
                <a:cubicBezTo>
                  <a:pt x="16331" y="318047"/>
                  <a:pt x="13623" y="317251"/>
                  <a:pt x="11074" y="315978"/>
                </a:cubicBezTo>
                <a:cubicBezTo>
                  <a:pt x="6215" y="313433"/>
                  <a:pt x="2631" y="309138"/>
                  <a:pt x="958" y="303888"/>
                </a:cubicBezTo>
                <a:cubicBezTo>
                  <a:pt x="-715" y="298638"/>
                  <a:pt x="-157" y="293070"/>
                  <a:pt x="2312" y="288218"/>
                </a:cubicBezTo>
                <a:lnTo>
                  <a:pt x="48672" y="199527"/>
                </a:lnTo>
                <a:cubicBezTo>
                  <a:pt x="52097" y="192925"/>
                  <a:pt x="58549" y="188471"/>
                  <a:pt x="66117" y="188471"/>
                </a:cubicBezTo>
                <a:cubicBezTo>
                  <a:pt x="66196" y="188471"/>
                  <a:pt x="138843" y="188471"/>
                  <a:pt x="139321" y="188471"/>
                </a:cubicBezTo>
                <a:cubicBezTo>
                  <a:pt x="147366" y="188471"/>
                  <a:pt x="154057" y="192687"/>
                  <a:pt x="157562" y="199527"/>
                </a:cubicBezTo>
                <a:lnTo>
                  <a:pt x="168157" y="219731"/>
                </a:lnTo>
                <a:lnTo>
                  <a:pt x="201533" y="155938"/>
                </a:lnTo>
                <a:cubicBezTo>
                  <a:pt x="204958" y="149336"/>
                  <a:pt x="211012" y="144881"/>
                  <a:pt x="218977" y="144881"/>
                </a:cubicBezTo>
                <a:cubicBezTo>
                  <a:pt x="219057" y="144881"/>
                  <a:pt x="291704" y="144802"/>
                  <a:pt x="292182" y="144802"/>
                </a:cubicBezTo>
                <a:cubicBezTo>
                  <a:pt x="299908" y="144802"/>
                  <a:pt x="306918" y="149097"/>
                  <a:pt x="310423" y="155938"/>
                </a:cubicBezTo>
                <a:lnTo>
                  <a:pt x="322292" y="178607"/>
                </a:lnTo>
                <a:lnTo>
                  <a:pt x="355429" y="115212"/>
                </a:lnTo>
                <a:cubicBezTo>
                  <a:pt x="358854" y="108609"/>
                  <a:pt x="364350" y="104155"/>
                  <a:pt x="372953" y="104155"/>
                </a:cubicBezTo>
                <a:close/>
                <a:moveTo>
                  <a:pt x="101076" y="84255"/>
                </a:moveTo>
                <a:cubicBezTo>
                  <a:pt x="128142" y="84255"/>
                  <a:pt x="150084" y="106181"/>
                  <a:pt x="150084" y="133228"/>
                </a:cubicBezTo>
                <a:cubicBezTo>
                  <a:pt x="150084" y="160275"/>
                  <a:pt x="128142" y="182201"/>
                  <a:pt x="101076" y="182201"/>
                </a:cubicBezTo>
                <a:cubicBezTo>
                  <a:pt x="74010" y="182201"/>
                  <a:pt x="52068" y="160275"/>
                  <a:pt x="52068" y="133228"/>
                </a:cubicBezTo>
                <a:cubicBezTo>
                  <a:pt x="52068" y="106181"/>
                  <a:pt x="74010" y="84255"/>
                  <a:pt x="101076" y="84255"/>
                </a:cubicBezTo>
                <a:close/>
                <a:moveTo>
                  <a:pt x="253956" y="40716"/>
                </a:moveTo>
                <a:cubicBezTo>
                  <a:pt x="281003" y="40716"/>
                  <a:pt x="302929" y="62626"/>
                  <a:pt x="302929" y="89653"/>
                </a:cubicBezTo>
                <a:cubicBezTo>
                  <a:pt x="302929" y="116680"/>
                  <a:pt x="281003" y="138590"/>
                  <a:pt x="253956" y="138590"/>
                </a:cubicBezTo>
                <a:cubicBezTo>
                  <a:pt x="226909" y="138590"/>
                  <a:pt x="204983" y="116680"/>
                  <a:pt x="204983" y="89653"/>
                </a:cubicBezTo>
                <a:cubicBezTo>
                  <a:pt x="204983" y="62626"/>
                  <a:pt x="226909" y="40716"/>
                  <a:pt x="253956" y="40716"/>
                </a:cubicBezTo>
                <a:close/>
                <a:moveTo>
                  <a:pt x="407929" y="0"/>
                </a:moveTo>
                <a:cubicBezTo>
                  <a:pt x="435015" y="0"/>
                  <a:pt x="456972" y="21910"/>
                  <a:pt x="456972" y="48937"/>
                </a:cubicBezTo>
                <a:cubicBezTo>
                  <a:pt x="456972" y="75964"/>
                  <a:pt x="435015" y="97874"/>
                  <a:pt x="407929" y="97874"/>
                </a:cubicBezTo>
                <a:cubicBezTo>
                  <a:pt x="380843" y="97874"/>
                  <a:pt x="358886" y="75964"/>
                  <a:pt x="358886" y="48937"/>
                </a:cubicBezTo>
                <a:cubicBezTo>
                  <a:pt x="358886" y="21910"/>
                  <a:pt x="380843" y="0"/>
                  <a:pt x="407929" y="0"/>
                </a:cubicBezTo>
                <a:close/>
              </a:path>
            </a:pathLst>
          </a:custGeom>
          <a:solidFill>
            <a:schemeClr val="tx1"/>
          </a:solidFill>
          <a:ln>
            <a:noFill/>
          </a:ln>
        </p:spPr>
      </p:sp>
      <p:sp>
        <p:nvSpPr>
          <p:cNvPr id="71" name="文本框 70"/>
          <p:cNvSpPr txBox="1"/>
          <p:nvPr/>
        </p:nvSpPr>
        <p:spPr>
          <a:xfrm>
            <a:off x="8249900" y="2901659"/>
            <a:ext cx="3211208" cy="833626"/>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积极协助部门同事维护客户项目，争取独立完成功能开发、</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bug</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修复等。另外，对于不懂的地方，积极沟通和交流。</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72" name="文本框 71"/>
          <p:cNvSpPr txBox="1"/>
          <p:nvPr/>
        </p:nvSpPr>
        <p:spPr>
          <a:xfrm>
            <a:off x="437398" y="5350797"/>
            <a:ext cx="3211208" cy="575094"/>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关注行业动向、企业产品发展规划，进一步深入了解行业需求。</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73" name="文本框 72"/>
          <p:cNvSpPr txBox="1"/>
          <p:nvPr/>
        </p:nvSpPr>
        <p:spPr>
          <a:xfrm>
            <a:off x="8256722" y="5321782"/>
            <a:ext cx="3211208" cy="316562"/>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阅读相关文献，提升行业认知。</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p:nvPr/>
        </p:nvSpPr>
        <p:spPr bwMode="auto">
          <a:xfrm>
            <a:off x="405282" y="569101"/>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规划</a:t>
            </a:r>
            <a:r>
              <a:rPr lang="en-US" altLang="zh-CN" b="1" i="1" u="sng" dirty="0">
                <a:solidFill>
                  <a:schemeClr val="tx1">
                    <a:lumMod val="50000"/>
                  </a:schemeClr>
                </a:solidFill>
              </a:rPr>
              <a:t>-</a:t>
            </a:r>
            <a:r>
              <a:rPr lang="zh-CN" altLang="en-US" b="1" i="1" u="sng" dirty="0">
                <a:solidFill>
                  <a:schemeClr val="tx1">
                    <a:lumMod val="50000"/>
                  </a:schemeClr>
                </a:solidFill>
              </a:rPr>
              <a:t>未来规划</a:t>
            </a:r>
            <a:r>
              <a:rPr lang="en-US" altLang="zh-CN" b="1" i="1" u="sng" dirty="0">
                <a:solidFill>
                  <a:schemeClr val="tx1">
                    <a:lumMod val="50000"/>
                  </a:schemeClr>
                </a:solidFill>
              </a:rPr>
              <a:t>/</a:t>
            </a:r>
            <a:r>
              <a:rPr lang="zh-CN" altLang="en-US" b="1" i="1" u="sng" dirty="0">
                <a:solidFill>
                  <a:schemeClr val="tx1">
                    <a:lumMod val="50000"/>
                  </a:schemeClr>
                </a:solidFill>
              </a:rPr>
              <a:t>展望</a:t>
            </a:r>
            <a:endParaRPr lang="en-US" altLang="zh-CN" b="1" u="sng" dirty="0">
              <a:solidFill>
                <a:srgbClr val="00B0F0"/>
              </a:solidFill>
            </a:endParaRPr>
          </a:p>
        </p:txBody>
      </p:sp>
      <p:sp>
        <p:nvSpPr>
          <p:cNvPr id="4" name="Freeform 66"/>
          <p:cNvSpPr>
            <a:spLocks noEditPoints="1"/>
          </p:cNvSpPr>
          <p:nvPr/>
        </p:nvSpPr>
        <p:spPr>
          <a:xfrm>
            <a:off x="290610" y="4528971"/>
            <a:ext cx="11737304" cy="1986656"/>
          </a:xfrm>
          <a:custGeom>
            <a:avLst/>
            <a:gdLst/>
            <a:ahLst/>
            <a:cxnLst>
              <a:cxn ang="0">
                <a:pos x="5565014" y="1967031"/>
              </a:cxn>
              <a:cxn ang="0">
                <a:pos x="3582121" y="1263769"/>
              </a:cxn>
              <a:cxn ang="0">
                <a:pos x="2436383" y="1954258"/>
              </a:cxn>
              <a:cxn ang="0">
                <a:pos x="1886789" y="2155620"/>
              </a:cxn>
              <a:cxn ang="0">
                <a:pos x="1593973" y="2292365"/>
              </a:cxn>
              <a:cxn ang="0">
                <a:pos x="1324431" y="2447143"/>
              </a:cxn>
              <a:cxn ang="0">
                <a:pos x="1163758" y="2526786"/>
              </a:cxn>
              <a:cxn ang="0">
                <a:pos x="666721" y="2598916"/>
              </a:cxn>
              <a:cxn ang="0">
                <a:pos x="447484" y="2702602"/>
              </a:cxn>
              <a:cxn ang="0">
                <a:pos x="153166" y="2767969"/>
              </a:cxn>
              <a:cxn ang="0">
                <a:pos x="0" y="2798774"/>
              </a:cxn>
              <a:cxn ang="0">
                <a:pos x="3868181" y="2487716"/>
              </a:cxn>
              <a:cxn ang="0">
                <a:pos x="4688817" y="1717583"/>
              </a:cxn>
              <a:cxn ang="0">
                <a:pos x="5738452" y="2142847"/>
              </a:cxn>
              <a:cxn ang="0">
                <a:pos x="5923902" y="2142847"/>
              </a:cxn>
              <a:cxn ang="0">
                <a:pos x="8089242" y="2808542"/>
              </a:cxn>
              <a:cxn ang="0">
                <a:pos x="7518626" y="1528995"/>
              </a:cxn>
              <a:cxn ang="0">
                <a:pos x="5677636" y="255459"/>
              </a:cxn>
              <a:cxn ang="0">
                <a:pos x="2925161" y="2474943"/>
              </a:cxn>
              <a:cxn ang="0">
                <a:pos x="3433461" y="2368251"/>
              </a:cxn>
              <a:cxn ang="0">
                <a:pos x="2149573" y="2526786"/>
              </a:cxn>
              <a:cxn ang="0">
                <a:pos x="2520474" y="2807039"/>
              </a:cxn>
              <a:cxn ang="0">
                <a:pos x="2630092" y="2807039"/>
              </a:cxn>
              <a:cxn ang="0">
                <a:pos x="2039955" y="2390041"/>
              </a:cxn>
              <a:cxn ang="0">
                <a:pos x="1728368" y="2540310"/>
              </a:cxn>
              <a:cxn ang="0">
                <a:pos x="1964123" y="2807039"/>
              </a:cxn>
              <a:cxn ang="0">
                <a:pos x="1425040" y="2650759"/>
              </a:cxn>
              <a:cxn ang="0">
                <a:pos x="1610491" y="2807039"/>
              </a:cxn>
              <a:cxn ang="0">
                <a:pos x="1728368" y="2787504"/>
              </a:cxn>
              <a:cxn ang="0">
                <a:pos x="1728368" y="2592153"/>
              </a:cxn>
              <a:cxn ang="0">
                <a:pos x="2115787" y="2787504"/>
              </a:cxn>
              <a:cxn ang="0">
                <a:pos x="1425040" y="2487716"/>
              </a:cxn>
              <a:cxn ang="0">
                <a:pos x="1189285" y="2709364"/>
              </a:cxn>
              <a:cxn ang="0">
                <a:pos x="1189285" y="2709364"/>
              </a:cxn>
              <a:cxn ang="0">
                <a:pos x="1849999" y="2420095"/>
              </a:cxn>
              <a:cxn ang="0">
                <a:pos x="1298904" y="2677056"/>
              </a:cxn>
              <a:cxn ang="0">
                <a:pos x="1349208" y="2807039"/>
              </a:cxn>
              <a:cxn ang="0">
                <a:pos x="1298904" y="2677056"/>
              </a:cxn>
              <a:cxn ang="0">
                <a:pos x="1020353" y="2735661"/>
              </a:cxn>
              <a:cxn ang="0">
                <a:pos x="1020353" y="2735661"/>
              </a:cxn>
              <a:cxn ang="0">
                <a:pos x="1163758" y="2709364"/>
              </a:cxn>
              <a:cxn ang="0">
                <a:pos x="1391254" y="2618451"/>
              </a:cxn>
              <a:cxn ang="0">
                <a:pos x="2546002" y="2546321"/>
              </a:cxn>
              <a:cxn ang="0">
                <a:pos x="852171" y="2801028"/>
              </a:cxn>
              <a:cxn ang="0">
                <a:pos x="1652536" y="2787504"/>
              </a:cxn>
              <a:cxn ang="0">
                <a:pos x="944521" y="2801028"/>
              </a:cxn>
              <a:cxn ang="0">
                <a:pos x="1189285" y="2546321"/>
              </a:cxn>
              <a:cxn ang="0">
                <a:pos x="1425040" y="2787504"/>
              </a:cxn>
              <a:cxn ang="0">
                <a:pos x="1425040" y="2787504"/>
              </a:cxn>
              <a:cxn ang="0">
                <a:pos x="961789" y="2801028"/>
              </a:cxn>
              <a:cxn ang="0">
                <a:pos x="726035" y="2801028"/>
              </a:cxn>
              <a:cxn ang="0">
                <a:pos x="656960" y="2800277"/>
              </a:cxn>
              <a:cxn ang="0">
                <a:pos x="523316" y="2781493"/>
              </a:cxn>
              <a:cxn ang="0">
                <a:pos x="523316" y="2781493"/>
              </a:cxn>
              <a:cxn ang="0">
                <a:pos x="1096185" y="2593656"/>
              </a:cxn>
              <a:cxn ang="0">
                <a:pos x="608157" y="2774731"/>
              </a:cxn>
              <a:cxn ang="0">
                <a:pos x="616416" y="2722137"/>
              </a:cxn>
            </a:cxnLst>
            <a:rect l="0" t="0" r="0" b="0"/>
            <a:pathLst>
              <a:path w="10999" h="3744">
                <a:moveTo>
                  <a:pt x="7016" y="19"/>
                </a:moveTo>
                <a:lnTo>
                  <a:pt x="7015" y="581"/>
                </a:lnTo>
                <a:cubicBezTo>
                  <a:pt x="7015" y="626"/>
                  <a:pt x="7419" y="799"/>
                  <a:pt x="7419" y="841"/>
                </a:cubicBezTo>
                <a:lnTo>
                  <a:pt x="7419" y="2609"/>
                </a:lnTo>
                <a:lnTo>
                  <a:pt x="7412" y="2618"/>
                </a:lnTo>
                <a:lnTo>
                  <a:pt x="4662" y="1197"/>
                </a:lnTo>
                <a:lnTo>
                  <a:pt x="4670" y="1187"/>
                </a:lnTo>
                <a:cubicBezTo>
                  <a:pt x="4646" y="1197"/>
                  <a:pt x="4614" y="1203"/>
                  <a:pt x="4614" y="1231"/>
                </a:cubicBezTo>
                <a:lnTo>
                  <a:pt x="4614" y="1621"/>
                </a:lnTo>
                <a:cubicBezTo>
                  <a:pt x="4676" y="1632"/>
                  <a:pt x="4719" y="1661"/>
                  <a:pt x="4771" y="1682"/>
                </a:cubicBezTo>
                <a:cubicBezTo>
                  <a:pt x="4819" y="1701"/>
                  <a:pt x="4905" y="1712"/>
                  <a:pt x="4905" y="1768"/>
                </a:cubicBezTo>
                <a:lnTo>
                  <a:pt x="4905" y="3173"/>
                </a:lnTo>
                <a:cubicBezTo>
                  <a:pt x="4851" y="3169"/>
                  <a:pt x="4181" y="2919"/>
                  <a:pt x="4082" y="2881"/>
                </a:cubicBezTo>
                <a:cubicBezTo>
                  <a:pt x="4003" y="2850"/>
                  <a:pt x="3284" y="2575"/>
                  <a:pt x="3267" y="2575"/>
                </a:cubicBezTo>
                <a:cubicBezTo>
                  <a:pt x="3251" y="2575"/>
                  <a:pt x="3245" y="2586"/>
                  <a:pt x="3245" y="2601"/>
                </a:cubicBezTo>
                <a:lnTo>
                  <a:pt x="3245" y="2774"/>
                </a:lnTo>
                <a:cubicBezTo>
                  <a:pt x="3287" y="2781"/>
                  <a:pt x="3413" y="2808"/>
                  <a:pt x="3413" y="2843"/>
                </a:cubicBezTo>
                <a:lnTo>
                  <a:pt x="3413" y="3103"/>
                </a:lnTo>
                <a:cubicBezTo>
                  <a:pt x="3244" y="3092"/>
                  <a:pt x="2662" y="2843"/>
                  <a:pt x="2549" y="2843"/>
                </a:cubicBezTo>
                <a:cubicBezTo>
                  <a:pt x="2525" y="2843"/>
                  <a:pt x="2513" y="2850"/>
                  <a:pt x="2513" y="2869"/>
                </a:cubicBezTo>
                <a:lnTo>
                  <a:pt x="2526" y="2999"/>
                </a:lnTo>
                <a:cubicBezTo>
                  <a:pt x="2566" y="3002"/>
                  <a:pt x="2650" y="3011"/>
                  <a:pt x="2650" y="3043"/>
                </a:cubicBezTo>
                <a:lnTo>
                  <a:pt x="2650" y="3155"/>
                </a:lnTo>
                <a:cubicBezTo>
                  <a:pt x="2591" y="3154"/>
                  <a:pt x="2442" y="3106"/>
                  <a:pt x="2376" y="3089"/>
                </a:cubicBezTo>
                <a:cubicBezTo>
                  <a:pt x="2322" y="3075"/>
                  <a:pt x="2123" y="3000"/>
                  <a:pt x="2123" y="3051"/>
                </a:cubicBezTo>
                <a:lnTo>
                  <a:pt x="2123" y="3138"/>
                </a:lnTo>
                <a:cubicBezTo>
                  <a:pt x="2123" y="3190"/>
                  <a:pt x="2235" y="3147"/>
                  <a:pt x="2235" y="3199"/>
                </a:cubicBezTo>
                <a:lnTo>
                  <a:pt x="2233" y="3237"/>
                </a:lnTo>
                <a:lnTo>
                  <a:pt x="1763" y="3147"/>
                </a:lnTo>
                <a:lnTo>
                  <a:pt x="1764" y="3257"/>
                </a:lnTo>
                <a:lnTo>
                  <a:pt x="1853" y="3268"/>
                </a:lnTo>
                <a:lnTo>
                  <a:pt x="1853" y="3320"/>
                </a:lnTo>
                <a:cubicBezTo>
                  <a:pt x="1773" y="3319"/>
                  <a:pt x="1472" y="3231"/>
                  <a:pt x="1472" y="3285"/>
                </a:cubicBezTo>
                <a:lnTo>
                  <a:pt x="1472" y="3353"/>
                </a:lnTo>
                <a:lnTo>
                  <a:pt x="1550" y="3363"/>
                </a:lnTo>
                <a:cubicBezTo>
                  <a:pt x="1506" y="3410"/>
                  <a:pt x="1258" y="3293"/>
                  <a:pt x="1258" y="3363"/>
                </a:cubicBezTo>
                <a:lnTo>
                  <a:pt x="1258" y="3433"/>
                </a:lnTo>
                <a:cubicBezTo>
                  <a:pt x="1194" y="3432"/>
                  <a:pt x="1068" y="3385"/>
                  <a:pt x="1068" y="3433"/>
                </a:cubicBezTo>
                <a:lnTo>
                  <a:pt x="1067" y="3479"/>
                </a:lnTo>
                <a:lnTo>
                  <a:pt x="888" y="3459"/>
                </a:lnTo>
                <a:lnTo>
                  <a:pt x="888" y="3520"/>
                </a:lnTo>
                <a:lnTo>
                  <a:pt x="742" y="3502"/>
                </a:lnTo>
                <a:lnTo>
                  <a:pt x="742" y="3554"/>
                </a:lnTo>
                <a:cubicBezTo>
                  <a:pt x="678" y="3554"/>
                  <a:pt x="596" y="3521"/>
                  <a:pt x="596" y="3563"/>
                </a:cubicBezTo>
                <a:lnTo>
                  <a:pt x="596" y="3597"/>
                </a:lnTo>
                <a:cubicBezTo>
                  <a:pt x="508" y="3596"/>
                  <a:pt x="453" y="3547"/>
                  <a:pt x="450" y="3625"/>
                </a:cubicBezTo>
                <a:lnTo>
                  <a:pt x="327" y="3615"/>
                </a:lnTo>
                <a:lnTo>
                  <a:pt x="327" y="3659"/>
                </a:lnTo>
                <a:lnTo>
                  <a:pt x="204" y="3649"/>
                </a:lnTo>
                <a:lnTo>
                  <a:pt x="204" y="3684"/>
                </a:lnTo>
                <a:lnTo>
                  <a:pt x="159" y="3684"/>
                </a:lnTo>
                <a:cubicBezTo>
                  <a:pt x="128" y="3684"/>
                  <a:pt x="128" y="3680"/>
                  <a:pt x="101" y="3675"/>
                </a:cubicBezTo>
                <a:lnTo>
                  <a:pt x="91" y="3712"/>
                </a:lnTo>
                <a:lnTo>
                  <a:pt x="13" y="3702"/>
                </a:lnTo>
                <a:cubicBezTo>
                  <a:pt x="8" y="3714"/>
                  <a:pt x="9" y="3722"/>
                  <a:pt x="0" y="3725"/>
                </a:cubicBezTo>
                <a:lnTo>
                  <a:pt x="0" y="3738"/>
                </a:lnTo>
                <a:lnTo>
                  <a:pt x="5430" y="3738"/>
                </a:lnTo>
                <a:lnTo>
                  <a:pt x="5119" y="3734"/>
                </a:lnTo>
                <a:lnTo>
                  <a:pt x="5119" y="3311"/>
                </a:lnTo>
                <a:lnTo>
                  <a:pt x="5152" y="3311"/>
                </a:lnTo>
                <a:lnTo>
                  <a:pt x="5152" y="3268"/>
                </a:lnTo>
                <a:lnTo>
                  <a:pt x="5063" y="3242"/>
                </a:lnTo>
                <a:lnTo>
                  <a:pt x="5063" y="1803"/>
                </a:lnTo>
                <a:cubicBezTo>
                  <a:pt x="5167" y="1824"/>
                  <a:pt x="5531" y="1997"/>
                  <a:pt x="5657" y="2046"/>
                </a:cubicBezTo>
                <a:cubicBezTo>
                  <a:pt x="5855" y="2122"/>
                  <a:pt x="6045" y="2209"/>
                  <a:pt x="6245" y="2286"/>
                </a:cubicBezTo>
                <a:cubicBezTo>
                  <a:pt x="6452" y="2365"/>
                  <a:pt x="6637" y="2446"/>
                  <a:pt x="6843" y="2525"/>
                </a:cubicBezTo>
                <a:cubicBezTo>
                  <a:pt x="6912" y="2552"/>
                  <a:pt x="7419" y="2745"/>
                  <a:pt x="7419" y="2774"/>
                </a:cubicBezTo>
                <a:lnTo>
                  <a:pt x="7419" y="3738"/>
                </a:lnTo>
                <a:lnTo>
                  <a:pt x="7643" y="3738"/>
                </a:lnTo>
                <a:lnTo>
                  <a:pt x="7643" y="2852"/>
                </a:lnTo>
                <a:cubicBezTo>
                  <a:pt x="7675" y="2858"/>
                  <a:pt x="7744" y="2876"/>
                  <a:pt x="7744" y="2904"/>
                </a:cubicBezTo>
                <a:lnTo>
                  <a:pt x="7744" y="3738"/>
                </a:lnTo>
                <a:lnTo>
                  <a:pt x="7801" y="3738"/>
                </a:lnTo>
                <a:lnTo>
                  <a:pt x="7801" y="2913"/>
                </a:lnTo>
                <a:cubicBezTo>
                  <a:pt x="7924" y="2963"/>
                  <a:pt x="7890" y="2942"/>
                  <a:pt x="7890" y="2852"/>
                </a:cubicBezTo>
                <a:cubicBezTo>
                  <a:pt x="7852" y="2832"/>
                  <a:pt x="7643" y="2744"/>
                  <a:pt x="7643" y="2713"/>
                </a:cubicBezTo>
                <a:lnTo>
                  <a:pt x="7643" y="962"/>
                </a:lnTo>
                <a:lnTo>
                  <a:pt x="10783" y="2716"/>
                </a:lnTo>
                <a:cubicBezTo>
                  <a:pt x="10771" y="2736"/>
                  <a:pt x="10774" y="2706"/>
                  <a:pt x="10774" y="2739"/>
                </a:cubicBezTo>
                <a:lnTo>
                  <a:pt x="10774" y="3738"/>
                </a:lnTo>
                <a:lnTo>
                  <a:pt x="10864" y="3738"/>
                </a:lnTo>
                <a:lnTo>
                  <a:pt x="10864" y="2765"/>
                </a:lnTo>
                <a:cubicBezTo>
                  <a:pt x="10994" y="2792"/>
                  <a:pt x="10999" y="2907"/>
                  <a:pt x="10999" y="2705"/>
                </a:cubicBezTo>
                <a:cubicBezTo>
                  <a:pt x="10966" y="2667"/>
                  <a:pt x="10588" y="2417"/>
                  <a:pt x="10513" y="2369"/>
                </a:cubicBezTo>
                <a:cubicBezTo>
                  <a:pt x="10341" y="2257"/>
                  <a:pt x="10186" y="2146"/>
                  <a:pt x="10014" y="2035"/>
                </a:cubicBezTo>
                <a:cubicBezTo>
                  <a:pt x="9866" y="1939"/>
                  <a:pt x="9652" y="1801"/>
                  <a:pt x="9520" y="1697"/>
                </a:cubicBezTo>
                <a:cubicBezTo>
                  <a:pt x="9371" y="1579"/>
                  <a:pt x="9177" y="1477"/>
                  <a:pt x="9027" y="1359"/>
                </a:cubicBezTo>
                <a:cubicBezTo>
                  <a:pt x="8880" y="1243"/>
                  <a:pt x="8687" y="1141"/>
                  <a:pt x="8538" y="1025"/>
                </a:cubicBezTo>
                <a:cubicBezTo>
                  <a:pt x="8388" y="907"/>
                  <a:pt x="8201" y="800"/>
                  <a:pt x="8050" y="683"/>
                </a:cubicBezTo>
                <a:cubicBezTo>
                  <a:pt x="7897" y="563"/>
                  <a:pt x="7715" y="460"/>
                  <a:pt x="7562" y="340"/>
                </a:cubicBezTo>
                <a:cubicBezTo>
                  <a:pt x="7470" y="268"/>
                  <a:pt x="7167" y="49"/>
                  <a:pt x="7071" y="0"/>
                </a:cubicBezTo>
                <a:lnTo>
                  <a:pt x="7016" y="19"/>
                </a:lnTo>
                <a:close/>
                <a:moveTo>
                  <a:pt x="3503" y="3121"/>
                </a:moveTo>
                <a:cubicBezTo>
                  <a:pt x="3503" y="3180"/>
                  <a:pt x="3921" y="3217"/>
                  <a:pt x="3929" y="3294"/>
                </a:cubicBezTo>
                <a:lnTo>
                  <a:pt x="3896" y="3294"/>
                </a:lnTo>
                <a:lnTo>
                  <a:pt x="3896" y="3736"/>
                </a:lnTo>
                <a:lnTo>
                  <a:pt x="4872" y="3736"/>
                </a:lnTo>
                <a:cubicBezTo>
                  <a:pt x="4898" y="3736"/>
                  <a:pt x="4905" y="3730"/>
                  <a:pt x="4905" y="3710"/>
                </a:cubicBezTo>
                <a:lnTo>
                  <a:pt x="4905" y="3268"/>
                </a:lnTo>
                <a:cubicBezTo>
                  <a:pt x="4905" y="3231"/>
                  <a:pt x="4631" y="3167"/>
                  <a:pt x="4573" y="3152"/>
                </a:cubicBezTo>
                <a:cubicBezTo>
                  <a:pt x="4450" y="3121"/>
                  <a:pt x="4337" y="3082"/>
                  <a:pt x="4220" y="3052"/>
                </a:cubicBezTo>
                <a:cubicBezTo>
                  <a:pt x="4082" y="3018"/>
                  <a:pt x="3599" y="2858"/>
                  <a:pt x="3503" y="2852"/>
                </a:cubicBezTo>
                <a:lnTo>
                  <a:pt x="3503" y="3121"/>
                </a:lnTo>
                <a:close/>
                <a:moveTo>
                  <a:pt x="2717" y="3337"/>
                </a:moveTo>
                <a:lnTo>
                  <a:pt x="2863" y="3363"/>
                </a:lnTo>
                <a:lnTo>
                  <a:pt x="2863" y="3389"/>
                </a:lnTo>
                <a:lnTo>
                  <a:pt x="2841" y="3389"/>
                </a:lnTo>
                <a:lnTo>
                  <a:pt x="2841" y="3710"/>
                </a:lnTo>
                <a:cubicBezTo>
                  <a:pt x="2841" y="3730"/>
                  <a:pt x="2848" y="3736"/>
                  <a:pt x="2874" y="3736"/>
                </a:cubicBezTo>
                <a:lnTo>
                  <a:pt x="3357" y="3736"/>
                </a:lnTo>
                <a:lnTo>
                  <a:pt x="3357" y="3398"/>
                </a:lnTo>
                <a:cubicBezTo>
                  <a:pt x="3357" y="3355"/>
                  <a:pt x="3107" y="3335"/>
                  <a:pt x="3049" y="3324"/>
                </a:cubicBezTo>
                <a:cubicBezTo>
                  <a:pt x="2962" y="3306"/>
                  <a:pt x="2799" y="3273"/>
                  <a:pt x="2717" y="3268"/>
                </a:cubicBezTo>
                <a:lnTo>
                  <a:pt x="2717" y="3337"/>
                </a:lnTo>
                <a:close/>
                <a:moveTo>
                  <a:pt x="3503" y="3736"/>
                </a:moveTo>
                <a:lnTo>
                  <a:pt x="3862" y="3736"/>
                </a:lnTo>
                <a:lnTo>
                  <a:pt x="3862" y="3286"/>
                </a:lnTo>
                <a:lnTo>
                  <a:pt x="3503" y="3216"/>
                </a:lnTo>
                <a:lnTo>
                  <a:pt x="3503" y="3736"/>
                </a:lnTo>
                <a:close/>
                <a:moveTo>
                  <a:pt x="2717" y="3181"/>
                </a:moveTo>
                <a:lnTo>
                  <a:pt x="3413" y="3355"/>
                </a:lnTo>
                <a:lnTo>
                  <a:pt x="3413" y="3190"/>
                </a:lnTo>
                <a:lnTo>
                  <a:pt x="2717" y="3043"/>
                </a:lnTo>
                <a:lnTo>
                  <a:pt x="2717" y="3181"/>
                </a:lnTo>
                <a:close/>
                <a:moveTo>
                  <a:pt x="2302" y="3381"/>
                </a:moveTo>
                <a:cubicBezTo>
                  <a:pt x="2302" y="3418"/>
                  <a:pt x="2465" y="3423"/>
                  <a:pt x="2515" y="3441"/>
                </a:cubicBezTo>
                <a:lnTo>
                  <a:pt x="2515" y="3467"/>
                </a:lnTo>
                <a:lnTo>
                  <a:pt x="2493" y="3467"/>
                </a:lnTo>
                <a:lnTo>
                  <a:pt x="2493" y="3736"/>
                </a:lnTo>
                <a:lnTo>
                  <a:pt x="2616" y="3736"/>
                </a:lnTo>
                <a:cubicBezTo>
                  <a:pt x="2642" y="3736"/>
                  <a:pt x="2650" y="3730"/>
                  <a:pt x="2650" y="3710"/>
                </a:cubicBezTo>
                <a:lnTo>
                  <a:pt x="2650" y="3389"/>
                </a:lnTo>
                <a:cubicBezTo>
                  <a:pt x="2650" y="3346"/>
                  <a:pt x="2371" y="3329"/>
                  <a:pt x="2302" y="3329"/>
                </a:cubicBezTo>
                <a:lnTo>
                  <a:pt x="2302" y="3381"/>
                </a:lnTo>
                <a:close/>
                <a:moveTo>
                  <a:pt x="1898" y="3528"/>
                </a:moveTo>
                <a:lnTo>
                  <a:pt x="1977" y="3537"/>
                </a:lnTo>
                <a:cubicBezTo>
                  <a:pt x="1971" y="3588"/>
                  <a:pt x="1954" y="3555"/>
                  <a:pt x="1954" y="3589"/>
                </a:cubicBezTo>
                <a:lnTo>
                  <a:pt x="1954" y="3710"/>
                </a:lnTo>
                <a:cubicBezTo>
                  <a:pt x="1954" y="3730"/>
                  <a:pt x="1962" y="3736"/>
                  <a:pt x="1988" y="3736"/>
                </a:cubicBezTo>
                <a:lnTo>
                  <a:pt x="2145" y="3736"/>
                </a:lnTo>
                <a:cubicBezTo>
                  <a:pt x="2171" y="3736"/>
                  <a:pt x="2179" y="3730"/>
                  <a:pt x="2179" y="3710"/>
                </a:cubicBezTo>
                <a:lnTo>
                  <a:pt x="2179" y="3511"/>
                </a:lnTo>
                <a:cubicBezTo>
                  <a:pt x="2140" y="3510"/>
                  <a:pt x="2053" y="3499"/>
                  <a:pt x="2019" y="3495"/>
                </a:cubicBezTo>
                <a:cubicBezTo>
                  <a:pt x="1929" y="3485"/>
                  <a:pt x="1898" y="3476"/>
                  <a:pt x="1898" y="3528"/>
                </a:cubicBezTo>
                <a:close/>
                <a:moveTo>
                  <a:pt x="2302" y="3710"/>
                </a:moveTo>
                <a:cubicBezTo>
                  <a:pt x="2302" y="3730"/>
                  <a:pt x="2310" y="3736"/>
                  <a:pt x="2336" y="3736"/>
                </a:cubicBezTo>
                <a:lnTo>
                  <a:pt x="2425" y="3736"/>
                </a:lnTo>
                <a:cubicBezTo>
                  <a:pt x="2451" y="3736"/>
                  <a:pt x="2459" y="3730"/>
                  <a:pt x="2459" y="3710"/>
                </a:cubicBezTo>
                <a:lnTo>
                  <a:pt x="2459" y="3460"/>
                </a:lnTo>
                <a:lnTo>
                  <a:pt x="2302" y="3450"/>
                </a:lnTo>
                <a:lnTo>
                  <a:pt x="2302" y="3710"/>
                </a:lnTo>
                <a:close/>
                <a:moveTo>
                  <a:pt x="2717" y="3710"/>
                </a:moveTo>
                <a:cubicBezTo>
                  <a:pt x="2717" y="3730"/>
                  <a:pt x="2725" y="3736"/>
                  <a:pt x="2751" y="3736"/>
                </a:cubicBezTo>
                <a:lnTo>
                  <a:pt x="2785" y="3736"/>
                </a:lnTo>
                <a:cubicBezTo>
                  <a:pt x="2810" y="3736"/>
                  <a:pt x="2818" y="3730"/>
                  <a:pt x="2818" y="3710"/>
                </a:cubicBezTo>
                <a:lnTo>
                  <a:pt x="2818" y="3407"/>
                </a:lnTo>
                <a:cubicBezTo>
                  <a:pt x="2818" y="3387"/>
                  <a:pt x="2810" y="3381"/>
                  <a:pt x="2785" y="3381"/>
                </a:cubicBezTo>
                <a:lnTo>
                  <a:pt x="2717" y="3381"/>
                </a:lnTo>
                <a:lnTo>
                  <a:pt x="2717" y="3710"/>
                </a:lnTo>
                <a:close/>
                <a:moveTo>
                  <a:pt x="1898" y="3311"/>
                </a:moveTo>
                <a:cubicBezTo>
                  <a:pt x="1898" y="3350"/>
                  <a:pt x="2178" y="3386"/>
                  <a:pt x="2235" y="3389"/>
                </a:cubicBezTo>
                <a:lnTo>
                  <a:pt x="2234" y="3314"/>
                </a:lnTo>
                <a:lnTo>
                  <a:pt x="1898" y="3277"/>
                </a:lnTo>
                <a:lnTo>
                  <a:pt x="1898" y="3311"/>
                </a:lnTo>
                <a:close/>
                <a:moveTo>
                  <a:pt x="1584" y="3606"/>
                </a:moveTo>
                <a:lnTo>
                  <a:pt x="1584" y="3710"/>
                </a:lnTo>
                <a:cubicBezTo>
                  <a:pt x="1584" y="3730"/>
                  <a:pt x="1592" y="3736"/>
                  <a:pt x="1618" y="3736"/>
                </a:cubicBezTo>
                <a:lnTo>
                  <a:pt x="1730" y="3736"/>
                </a:lnTo>
                <a:cubicBezTo>
                  <a:pt x="1730" y="3698"/>
                  <a:pt x="1753" y="3619"/>
                  <a:pt x="1735" y="3599"/>
                </a:cubicBezTo>
                <a:cubicBezTo>
                  <a:pt x="1731" y="3595"/>
                  <a:pt x="1584" y="3563"/>
                  <a:pt x="1584" y="3606"/>
                </a:cubicBezTo>
                <a:close/>
                <a:moveTo>
                  <a:pt x="2302" y="3216"/>
                </a:moveTo>
                <a:lnTo>
                  <a:pt x="2302" y="3252"/>
                </a:lnTo>
                <a:lnTo>
                  <a:pt x="2650" y="3320"/>
                </a:lnTo>
                <a:lnTo>
                  <a:pt x="2650" y="3251"/>
                </a:lnTo>
                <a:cubicBezTo>
                  <a:pt x="2603" y="3250"/>
                  <a:pt x="2513" y="3231"/>
                  <a:pt x="2464" y="3221"/>
                </a:cubicBezTo>
                <a:cubicBezTo>
                  <a:pt x="2417" y="3212"/>
                  <a:pt x="2302" y="3173"/>
                  <a:pt x="2302" y="3216"/>
                </a:cubicBezTo>
                <a:close/>
                <a:moveTo>
                  <a:pt x="1685" y="3548"/>
                </a:moveTo>
                <a:lnTo>
                  <a:pt x="1730" y="3548"/>
                </a:lnTo>
                <a:lnTo>
                  <a:pt x="1685" y="3548"/>
                </a:lnTo>
                <a:close/>
                <a:moveTo>
                  <a:pt x="1730" y="3563"/>
                </a:moveTo>
                <a:lnTo>
                  <a:pt x="1786" y="3563"/>
                </a:lnTo>
                <a:lnTo>
                  <a:pt x="1786" y="3597"/>
                </a:lnTo>
                <a:lnTo>
                  <a:pt x="1763" y="3597"/>
                </a:lnTo>
                <a:lnTo>
                  <a:pt x="1763" y="3710"/>
                </a:lnTo>
                <a:cubicBezTo>
                  <a:pt x="1763" y="3730"/>
                  <a:pt x="1771" y="3736"/>
                  <a:pt x="1797" y="3736"/>
                </a:cubicBezTo>
                <a:lnTo>
                  <a:pt x="1820" y="3736"/>
                </a:lnTo>
                <a:cubicBezTo>
                  <a:pt x="1845" y="3736"/>
                  <a:pt x="1853" y="3730"/>
                  <a:pt x="1853" y="3710"/>
                </a:cubicBezTo>
                <a:lnTo>
                  <a:pt x="1853" y="3580"/>
                </a:lnTo>
                <a:cubicBezTo>
                  <a:pt x="1853" y="3541"/>
                  <a:pt x="1783" y="3554"/>
                  <a:pt x="1730" y="3554"/>
                </a:cubicBezTo>
                <a:lnTo>
                  <a:pt x="1730" y="3563"/>
                </a:lnTo>
                <a:close/>
                <a:moveTo>
                  <a:pt x="2235" y="3493"/>
                </a:moveTo>
                <a:cubicBezTo>
                  <a:pt x="2235" y="3412"/>
                  <a:pt x="2211" y="3434"/>
                  <a:pt x="2100" y="3424"/>
                </a:cubicBezTo>
                <a:cubicBezTo>
                  <a:pt x="2030" y="3417"/>
                  <a:pt x="1981" y="3407"/>
                  <a:pt x="1898" y="3407"/>
                </a:cubicBezTo>
                <a:cubicBezTo>
                  <a:pt x="1905" y="3470"/>
                  <a:pt x="2171" y="3467"/>
                  <a:pt x="2235" y="3493"/>
                </a:cubicBezTo>
                <a:close/>
                <a:moveTo>
                  <a:pt x="1359" y="3641"/>
                </a:moveTo>
                <a:lnTo>
                  <a:pt x="1359" y="3702"/>
                </a:lnTo>
                <a:cubicBezTo>
                  <a:pt x="1359" y="3721"/>
                  <a:pt x="1367" y="3728"/>
                  <a:pt x="1393" y="3728"/>
                </a:cubicBezTo>
                <a:lnTo>
                  <a:pt x="1460" y="3728"/>
                </a:lnTo>
                <a:lnTo>
                  <a:pt x="1460" y="3623"/>
                </a:lnTo>
                <a:cubicBezTo>
                  <a:pt x="1406" y="3623"/>
                  <a:pt x="1359" y="3598"/>
                  <a:pt x="1359" y="3641"/>
                </a:cubicBezTo>
                <a:close/>
                <a:moveTo>
                  <a:pt x="1505" y="3597"/>
                </a:moveTo>
                <a:cubicBezTo>
                  <a:pt x="1502" y="3625"/>
                  <a:pt x="1494" y="3628"/>
                  <a:pt x="1494" y="3658"/>
                </a:cubicBezTo>
                <a:lnTo>
                  <a:pt x="1494" y="3728"/>
                </a:lnTo>
                <a:cubicBezTo>
                  <a:pt x="1531" y="3730"/>
                  <a:pt x="1550" y="3744"/>
                  <a:pt x="1550" y="3710"/>
                </a:cubicBezTo>
                <a:lnTo>
                  <a:pt x="1550" y="3606"/>
                </a:lnTo>
                <a:cubicBezTo>
                  <a:pt x="1550" y="3566"/>
                  <a:pt x="1428" y="3571"/>
                  <a:pt x="1369" y="3579"/>
                </a:cubicBezTo>
                <a:lnTo>
                  <a:pt x="1505" y="3597"/>
                </a:lnTo>
                <a:close/>
                <a:moveTo>
                  <a:pt x="1584" y="3485"/>
                </a:moveTo>
                <a:lnTo>
                  <a:pt x="1853" y="3519"/>
                </a:lnTo>
                <a:lnTo>
                  <a:pt x="1853" y="3485"/>
                </a:lnTo>
                <a:cubicBezTo>
                  <a:pt x="1796" y="3481"/>
                  <a:pt x="1585" y="3440"/>
                  <a:pt x="1584" y="3485"/>
                </a:cubicBezTo>
                <a:close/>
                <a:moveTo>
                  <a:pt x="3391" y="3736"/>
                </a:moveTo>
                <a:lnTo>
                  <a:pt x="3413" y="3736"/>
                </a:lnTo>
                <a:lnTo>
                  <a:pt x="3413" y="3389"/>
                </a:lnTo>
                <a:lnTo>
                  <a:pt x="3391" y="3389"/>
                </a:lnTo>
                <a:lnTo>
                  <a:pt x="3391" y="3736"/>
                </a:lnTo>
                <a:close/>
                <a:moveTo>
                  <a:pt x="967" y="3649"/>
                </a:moveTo>
                <a:lnTo>
                  <a:pt x="1081" y="3658"/>
                </a:lnTo>
                <a:lnTo>
                  <a:pt x="1068" y="3728"/>
                </a:lnTo>
                <a:lnTo>
                  <a:pt x="1135" y="3728"/>
                </a:lnTo>
                <a:lnTo>
                  <a:pt x="1135" y="3667"/>
                </a:lnTo>
                <a:cubicBezTo>
                  <a:pt x="1135" y="3630"/>
                  <a:pt x="1019" y="3632"/>
                  <a:pt x="967" y="3632"/>
                </a:cubicBezTo>
                <a:lnTo>
                  <a:pt x="967" y="3649"/>
                </a:lnTo>
                <a:close/>
                <a:moveTo>
                  <a:pt x="2201" y="3537"/>
                </a:moveTo>
                <a:lnTo>
                  <a:pt x="2201" y="3710"/>
                </a:lnTo>
                <a:cubicBezTo>
                  <a:pt x="2201" y="3734"/>
                  <a:pt x="2210" y="3731"/>
                  <a:pt x="2235" y="3736"/>
                </a:cubicBezTo>
                <a:lnTo>
                  <a:pt x="2235" y="3511"/>
                </a:lnTo>
                <a:cubicBezTo>
                  <a:pt x="2210" y="3516"/>
                  <a:pt x="2201" y="3513"/>
                  <a:pt x="2201" y="3537"/>
                </a:cubicBezTo>
                <a:close/>
                <a:moveTo>
                  <a:pt x="1169" y="3728"/>
                </a:moveTo>
                <a:lnTo>
                  <a:pt x="1258" y="3728"/>
                </a:lnTo>
                <a:lnTo>
                  <a:pt x="1258" y="3649"/>
                </a:lnTo>
                <a:lnTo>
                  <a:pt x="1225" y="3649"/>
                </a:lnTo>
                <a:cubicBezTo>
                  <a:pt x="1194" y="3649"/>
                  <a:pt x="1194" y="3645"/>
                  <a:pt x="1169" y="3641"/>
                </a:cubicBezTo>
                <a:lnTo>
                  <a:pt x="1169" y="3728"/>
                </a:lnTo>
                <a:close/>
                <a:moveTo>
                  <a:pt x="1584" y="3389"/>
                </a:moveTo>
                <a:lnTo>
                  <a:pt x="1853" y="3424"/>
                </a:lnTo>
                <a:cubicBezTo>
                  <a:pt x="1846" y="3375"/>
                  <a:pt x="1805" y="3394"/>
                  <a:pt x="1737" y="3384"/>
                </a:cubicBezTo>
                <a:cubicBezTo>
                  <a:pt x="1683" y="3377"/>
                  <a:pt x="1640" y="3372"/>
                  <a:pt x="1584" y="3372"/>
                </a:cubicBezTo>
                <a:lnTo>
                  <a:pt x="1584" y="3389"/>
                </a:lnTo>
                <a:close/>
                <a:moveTo>
                  <a:pt x="1898" y="3710"/>
                </a:moveTo>
                <a:cubicBezTo>
                  <a:pt x="1898" y="3743"/>
                  <a:pt x="1895" y="3713"/>
                  <a:pt x="1909" y="3736"/>
                </a:cubicBezTo>
                <a:cubicBezTo>
                  <a:pt x="1928" y="3726"/>
                  <a:pt x="1932" y="3735"/>
                  <a:pt x="1932" y="3710"/>
                </a:cubicBezTo>
                <a:lnTo>
                  <a:pt x="1932" y="3563"/>
                </a:lnTo>
                <a:lnTo>
                  <a:pt x="1898" y="3563"/>
                </a:lnTo>
                <a:lnTo>
                  <a:pt x="1898" y="3710"/>
                </a:lnTo>
                <a:close/>
                <a:moveTo>
                  <a:pt x="1180" y="3615"/>
                </a:moveTo>
                <a:lnTo>
                  <a:pt x="1270" y="3623"/>
                </a:lnTo>
                <a:cubicBezTo>
                  <a:pt x="1287" y="3626"/>
                  <a:pt x="1303" y="3626"/>
                  <a:pt x="1303" y="3641"/>
                </a:cubicBezTo>
                <a:cubicBezTo>
                  <a:pt x="1303" y="3657"/>
                  <a:pt x="1281" y="3647"/>
                  <a:pt x="1281" y="3676"/>
                </a:cubicBezTo>
                <a:lnTo>
                  <a:pt x="1281" y="3728"/>
                </a:lnTo>
                <a:lnTo>
                  <a:pt x="1326" y="3728"/>
                </a:lnTo>
                <a:lnTo>
                  <a:pt x="1326" y="3615"/>
                </a:lnTo>
                <a:lnTo>
                  <a:pt x="1180" y="3606"/>
                </a:lnTo>
                <a:lnTo>
                  <a:pt x="1180" y="3615"/>
                </a:lnTo>
                <a:close/>
                <a:moveTo>
                  <a:pt x="967" y="3728"/>
                </a:moveTo>
                <a:lnTo>
                  <a:pt x="1045" y="3728"/>
                </a:lnTo>
                <a:cubicBezTo>
                  <a:pt x="1044" y="3700"/>
                  <a:pt x="1049" y="3684"/>
                  <a:pt x="1012" y="3684"/>
                </a:cubicBezTo>
                <a:lnTo>
                  <a:pt x="967" y="3684"/>
                </a:lnTo>
                <a:lnTo>
                  <a:pt x="967" y="3728"/>
                </a:lnTo>
                <a:close/>
                <a:moveTo>
                  <a:pt x="875" y="3727"/>
                </a:moveTo>
                <a:lnTo>
                  <a:pt x="911" y="3728"/>
                </a:lnTo>
                <a:cubicBezTo>
                  <a:pt x="936" y="3728"/>
                  <a:pt x="944" y="3721"/>
                  <a:pt x="944" y="3702"/>
                </a:cubicBezTo>
                <a:cubicBezTo>
                  <a:pt x="944" y="3673"/>
                  <a:pt x="924" y="3676"/>
                  <a:pt x="890" y="3676"/>
                </a:cubicBezTo>
                <a:lnTo>
                  <a:pt x="875" y="3727"/>
                </a:lnTo>
                <a:close/>
                <a:moveTo>
                  <a:pt x="697" y="3702"/>
                </a:moveTo>
                <a:lnTo>
                  <a:pt x="742" y="3702"/>
                </a:lnTo>
                <a:lnTo>
                  <a:pt x="742" y="3728"/>
                </a:lnTo>
                <a:cubicBezTo>
                  <a:pt x="764" y="3726"/>
                  <a:pt x="787" y="3728"/>
                  <a:pt x="787" y="3710"/>
                </a:cubicBezTo>
                <a:cubicBezTo>
                  <a:pt x="787" y="3688"/>
                  <a:pt x="700" y="3684"/>
                  <a:pt x="664" y="3684"/>
                </a:cubicBezTo>
                <a:cubicBezTo>
                  <a:pt x="677" y="3699"/>
                  <a:pt x="665" y="3702"/>
                  <a:pt x="697" y="3702"/>
                </a:cubicBezTo>
                <a:close/>
                <a:moveTo>
                  <a:pt x="1483" y="3467"/>
                </a:moveTo>
                <a:cubicBezTo>
                  <a:pt x="1513" y="3467"/>
                  <a:pt x="1514" y="3472"/>
                  <a:pt x="1539" y="3476"/>
                </a:cubicBezTo>
                <a:lnTo>
                  <a:pt x="1539" y="3459"/>
                </a:lnTo>
                <a:cubicBezTo>
                  <a:pt x="1493" y="3456"/>
                  <a:pt x="1514" y="3450"/>
                  <a:pt x="1472" y="3450"/>
                </a:cubicBezTo>
                <a:lnTo>
                  <a:pt x="1460" y="3452"/>
                </a:lnTo>
                <a:lnTo>
                  <a:pt x="1371" y="3441"/>
                </a:lnTo>
                <a:cubicBezTo>
                  <a:pt x="1393" y="3457"/>
                  <a:pt x="1442" y="3467"/>
                  <a:pt x="1483" y="3467"/>
                </a:cubicBezTo>
                <a:close/>
                <a:moveTo>
                  <a:pt x="810" y="3728"/>
                </a:moveTo>
                <a:cubicBezTo>
                  <a:pt x="834" y="3727"/>
                  <a:pt x="866" y="3730"/>
                  <a:pt x="866" y="3710"/>
                </a:cubicBezTo>
                <a:cubicBezTo>
                  <a:pt x="866" y="3690"/>
                  <a:pt x="834" y="3693"/>
                  <a:pt x="810" y="3693"/>
                </a:cubicBezTo>
                <a:lnTo>
                  <a:pt x="810" y="3728"/>
                </a:lnTo>
                <a:close/>
                <a:moveTo>
                  <a:pt x="821" y="3632"/>
                </a:moveTo>
                <a:lnTo>
                  <a:pt x="933" y="3641"/>
                </a:lnTo>
                <a:cubicBezTo>
                  <a:pt x="920" y="3626"/>
                  <a:pt x="931" y="3623"/>
                  <a:pt x="899" y="3623"/>
                </a:cubicBezTo>
                <a:lnTo>
                  <a:pt x="821" y="3623"/>
                </a:lnTo>
                <a:lnTo>
                  <a:pt x="821" y="3632"/>
                </a:lnTo>
                <a:close/>
              </a:path>
            </a:pathLst>
          </a:custGeom>
          <a:solidFill>
            <a:srgbClr val="BF2E23"/>
          </a:solidFill>
          <a:ln w="9525">
            <a:noFill/>
          </a:ln>
        </p:spPr>
        <p:txBody>
          <a:bodyPr/>
          <a:lstStyle/>
          <a:p>
            <a:endParaRPr lang="zh-CN" altLang="en-US"/>
          </a:p>
        </p:txBody>
      </p:sp>
      <p:grpSp>
        <p:nvGrpSpPr>
          <p:cNvPr id="74" name="组合 73"/>
          <p:cNvGrpSpPr/>
          <p:nvPr/>
        </p:nvGrpSpPr>
        <p:grpSpPr>
          <a:xfrm>
            <a:off x="3299514" y="1302020"/>
            <a:ext cx="3960440" cy="3689122"/>
            <a:chOff x="6079422" y="1381888"/>
            <a:chExt cx="3960440" cy="3689122"/>
          </a:xfrm>
        </p:grpSpPr>
        <p:grpSp>
          <p:nvGrpSpPr>
            <p:cNvPr id="73" name="组合 72"/>
            <p:cNvGrpSpPr/>
            <p:nvPr/>
          </p:nvGrpSpPr>
          <p:grpSpPr>
            <a:xfrm>
              <a:off x="6079422" y="1381888"/>
              <a:ext cx="3960440" cy="3689122"/>
              <a:chOff x="3790950" y="1324848"/>
              <a:chExt cx="3960440" cy="3689122"/>
            </a:xfrm>
          </p:grpSpPr>
          <p:grpSp>
            <p:nvGrpSpPr>
              <p:cNvPr id="2" name="组合 1"/>
              <p:cNvGrpSpPr/>
              <p:nvPr/>
            </p:nvGrpSpPr>
            <p:grpSpPr>
              <a:xfrm>
                <a:off x="3790950" y="1324848"/>
                <a:ext cx="3960440" cy="3689122"/>
                <a:chOff x="6070565" y="1680208"/>
                <a:chExt cx="3036646" cy="3031731"/>
              </a:xfrm>
            </p:grpSpPr>
            <p:grpSp>
              <p:nvGrpSpPr>
                <p:cNvPr id="38" name="5f060959-5d43-4639-8ba6-3e5b819695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70565" y="1680208"/>
                  <a:ext cx="3036646" cy="3031731"/>
                  <a:chOff x="4034313" y="1577096"/>
                  <a:chExt cx="4123373" cy="4116702"/>
                </a:xfrm>
                <a:effectLst>
                  <a:outerShdw blurRad="50800" dist="38100" dir="2700000" algn="tl" rotWithShape="0">
                    <a:prstClr val="black">
                      <a:alpha val="40000"/>
                    </a:prstClr>
                  </a:outerShdw>
                </a:effectLst>
              </p:grpSpPr>
              <p:sp>
                <p:nvSpPr>
                  <p:cNvPr id="39" name="îś1ídé"/>
                  <p:cNvSpPr/>
                  <p:nvPr/>
                </p:nvSpPr>
                <p:spPr bwMode="auto">
                  <a:xfrm>
                    <a:off x="5032914" y="2567101"/>
                    <a:ext cx="2137305" cy="2139528"/>
                  </a:xfrm>
                  <a:custGeom>
                    <a:avLst/>
                    <a:gdLst>
                      <a:gd name="T0" fmla="*/ 762755 w 19679"/>
                      <a:gd name="T1" fmla="*/ 838126 h 19679"/>
                      <a:gd name="T2" fmla="*/ 762755 w 19679"/>
                      <a:gd name="T3" fmla="*/ 838126 h 19679"/>
                      <a:gd name="T4" fmla="*/ 762755 w 19679"/>
                      <a:gd name="T5" fmla="*/ 838126 h 19679"/>
                      <a:gd name="T6" fmla="*/ 762755 w 19679"/>
                      <a:gd name="T7" fmla="*/ 83812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tx1"/>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nvGrpSpPr>
                  <p:cNvPr id="40" name="iŝḷïḍe"/>
                  <p:cNvGrpSpPr/>
                  <p:nvPr/>
                </p:nvGrpSpPr>
                <p:grpSpPr>
                  <a:xfrm>
                    <a:off x="4034313" y="1577096"/>
                    <a:ext cx="4123373" cy="4116702"/>
                    <a:chOff x="4034313" y="1787370"/>
                    <a:chExt cx="4123373" cy="4116702"/>
                  </a:xfrm>
                </p:grpSpPr>
                <p:grpSp>
                  <p:nvGrpSpPr>
                    <p:cNvPr id="41" name="íṣḻïḓé"/>
                    <p:cNvGrpSpPr/>
                    <p:nvPr/>
                  </p:nvGrpSpPr>
                  <p:grpSpPr>
                    <a:xfrm>
                      <a:off x="6158273" y="1787370"/>
                      <a:ext cx="1685823" cy="1427835"/>
                      <a:chOff x="6158273" y="1787370"/>
                      <a:chExt cx="1685823" cy="1427835"/>
                    </a:xfrm>
                  </p:grpSpPr>
                  <p:sp>
                    <p:nvSpPr>
                      <p:cNvPr id="65" name="îṡ1îďé"/>
                      <p:cNvSpPr/>
                      <p:nvPr/>
                    </p:nvSpPr>
                    <p:spPr bwMode="auto">
                      <a:xfrm>
                        <a:off x="6158273" y="1787370"/>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C00000"/>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nvGrpSpPr>
                      <p:cNvPr id="66" name="îšḷiḋê"/>
                      <p:cNvGrpSpPr/>
                      <p:nvPr/>
                    </p:nvGrpSpPr>
                    <p:grpSpPr>
                      <a:xfrm>
                        <a:off x="6684760" y="2233977"/>
                        <a:ext cx="464344" cy="464344"/>
                        <a:chOff x="3498967" y="3049909"/>
                        <a:chExt cx="464344" cy="464344"/>
                      </a:xfrm>
                      <a:solidFill>
                        <a:schemeClr val="bg1"/>
                      </a:solidFill>
                    </p:grpSpPr>
                    <p:sp>
                      <p:nvSpPr>
                        <p:cNvPr id="67" name="îŝľiḑe"/>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68" name="iṡlíḓè"/>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grpSp>
                <p:grpSp>
                  <p:nvGrpSpPr>
                    <p:cNvPr id="42" name="iŝlïḍê"/>
                    <p:cNvGrpSpPr/>
                    <p:nvPr/>
                  </p:nvGrpSpPr>
                  <p:grpSpPr>
                    <a:xfrm>
                      <a:off x="4339007" y="1787370"/>
                      <a:ext cx="1681375" cy="1436731"/>
                      <a:chOff x="4339007" y="1787370"/>
                      <a:chExt cx="1681375" cy="1436731"/>
                    </a:xfrm>
                  </p:grpSpPr>
                  <p:sp>
                    <p:nvSpPr>
                      <p:cNvPr id="63" name="îsḷíḓè"/>
                      <p:cNvSpPr/>
                      <p:nvPr/>
                    </p:nvSpPr>
                    <p:spPr bwMode="auto">
                      <a:xfrm>
                        <a:off x="4339007" y="1787370"/>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tx1"/>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64" name="iṣḷiḑé"/>
                      <p:cNvSpPr/>
                      <p:nvPr/>
                    </p:nvSpPr>
                    <p:spPr bwMode="auto">
                      <a:xfrm>
                        <a:off x="4989382" y="224075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grpSp>
                  <p:nvGrpSpPr>
                    <p:cNvPr id="43" name="íṡḷïḍè"/>
                    <p:cNvGrpSpPr/>
                    <p:nvPr/>
                  </p:nvGrpSpPr>
                  <p:grpSpPr>
                    <a:xfrm>
                      <a:off x="4034313" y="2912735"/>
                      <a:ext cx="1018611" cy="1901556"/>
                      <a:chOff x="4034313" y="2912735"/>
                      <a:chExt cx="1018611" cy="1901556"/>
                    </a:xfrm>
                  </p:grpSpPr>
                  <p:sp>
                    <p:nvSpPr>
                      <p:cNvPr id="58" name="ï$líḑê"/>
                      <p:cNvSpPr/>
                      <p:nvPr/>
                    </p:nvSpPr>
                    <p:spPr bwMode="auto">
                      <a:xfrm>
                        <a:off x="4034313" y="2912735"/>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BF2E23"/>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nvGrpSpPr>
                      <p:cNvPr id="59" name="íSľïḑe"/>
                      <p:cNvGrpSpPr/>
                      <p:nvPr/>
                    </p:nvGrpSpPr>
                    <p:grpSpPr>
                      <a:xfrm>
                        <a:off x="4286914" y="3667853"/>
                        <a:ext cx="465138" cy="391319"/>
                        <a:chOff x="5356342" y="3093565"/>
                        <a:chExt cx="465138" cy="391319"/>
                      </a:xfrm>
                      <a:solidFill>
                        <a:schemeClr val="bg1"/>
                      </a:solidFill>
                    </p:grpSpPr>
                    <p:sp>
                      <p:nvSpPr>
                        <p:cNvPr id="60" name="ïŝḻïḍe"/>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61" name="ïṧ1ïḍê"/>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62" name="íṥļidè"/>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grpSp>
                <p:sp>
                  <p:nvSpPr>
                    <p:cNvPr id="54" name="íSļîḑè"/>
                    <p:cNvSpPr/>
                    <p:nvPr/>
                  </p:nvSpPr>
                  <p:spPr bwMode="auto">
                    <a:xfrm>
                      <a:off x="4379040" y="4489581"/>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tx1"/>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49" name="íŝḷîḑê"/>
                    <p:cNvSpPr/>
                    <p:nvPr/>
                  </p:nvSpPr>
                  <p:spPr bwMode="auto">
                    <a:xfrm>
                      <a:off x="7141300" y="2892718"/>
                      <a:ext cx="1016386" cy="1899333"/>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tx1"/>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nvGrpSpPr>
                    <p:cNvPr id="46" name="iṩlîḑé"/>
                    <p:cNvGrpSpPr/>
                    <p:nvPr/>
                  </p:nvGrpSpPr>
                  <p:grpSpPr>
                    <a:xfrm>
                      <a:off x="6169393" y="4456220"/>
                      <a:ext cx="1688048" cy="1441179"/>
                      <a:chOff x="6169393" y="4456220"/>
                      <a:chExt cx="1688048" cy="1441179"/>
                    </a:xfrm>
                  </p:grpSpPr>
                  <p:sp>
                    <p:nvSpPr>
                      <p:cNvPr id="47" name="ï$ľîdê"/>
                      <p:cNvSpPr/>
                      <p:nvPr/>
                    </p:nvSpPr>
                    <p:spPr bwMode="auto">
                      <a:xfrm>
                        <a:off x="6169393" y="4456220"/>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C00000"/>
                      </a:solidFill>
                      <a:ln>
                        <a:noFill/>
                      </a:ln>
                      <a:effec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sp>
                    <p:nvSpPr>
                      <p:cNvPr id="48" name="iS1îḑè"/>
                      <p:cNvSpPr/>
                      <p:nvPr/>
                    </p:nvSpPr>
                    <p:spPr bwMode="auto">
                      <a:xfrm>
                        <a:off x="6750244" y="4964219"/>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grpSp>
            </p:grpSp>
            <p:sp>
              <p:nvSpPr>
                <p:cNvPr id="69" name="iṣḷiḑé"/>
                <p:cNvSpPr/>
                <p:nvPr/>
              </p:nvSpPr>
              <p:spPr bwMode="auto">
                <a:xfrm rot="9455969">
                  <a:off x="8657325" y="3023771"/>
                  <a:ext cx="342549" cy="34460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sp>
            <p:nvSpPr>
              <p:cNvPr id="72" name="iṣḷiḑé"/>
              <p:cNvSpPr/>
              <p:nvPr/>
            </p:nvSpPr>
            <p:spPr bwMode="auto">
              <a:xfrm rot="16200000">
                <a:off x="4791169" y="4305373"/>
                <a:ext cx="446758" cy="4193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ea typeface="方正黑体简体" panose="02010601030101010101" pitchFamily="2" charset="-122"/>
                  <a:sym typeface="Arial" panose="020B0604020202020204" pitchFamily="34" charset="0"/>
                </a:endParaRPr>
              </a:p>
            </p:txBody>
          </p:sp>
        </p:grpSp>
        <p:sp>
          <p:nvSpPr>
            <p:cNvPr id="5" name="Freeform 67"/>
            <p:cNvSpPr/>
            <p:nvPr/>
          </p:nvSpPr>
          <p:spPr>
            <a:xfrm>
              <a:off x="7283465" y="2646255"/>
              <a:ext cx="1638494" cy="1160388"/>
            </a:xfrm>
            <a:custGeom>
              <a:avLst/>
              <a:gdLst/>
              <a:ahLst/>
              <a:cxnLst>
                <a:cxn ang="0">
                  <a:pos x="34541" y="1792758"/>
                </a:cxn>
                <a:cxn ang="0">
                  <a:pos x="38296" y="1807785"/>
                </a:cxn>
                <a:cxn ang="0">
                  <a:pos x="103624" y="1849110"/>
                </a:cxn>
                <a:cxn ang="0">
                  <a:pos x="111133" y="1847607"/>
                </a:cxn>
                <a:cxn ang="0">
                  <a:pos x="347666" y="1729643"/>
                </a:cxn>
                <a:cxn ang="0">
                  <a:pos x="455795" y="1661269"/>
                </a:cxn>
                <a:cxn ang="0">
                  <a:pos x="509109" y="1558332"/>
                </a:cxn>
                <a:cxn ang="0">
                  <a:pos x="690075" y="1398291"/>
                </a:cxn>
                <a:cxn ang="0">
                  <a:pos x="1000195" y="1320900"/>
                </a:cxn>
                <a:cxn ang="0">
                  <a:pos x="1205941" y="1346447"/>
                </a:cxn>
                <a:cxn ang="0">
                  <a:pos x="1545347" y="1150340"/>
                </a:cxn>
                <a:cxn ang="0">
                  <a:pos x="1903525" y="1071447"/>
                </a:cxn>
                <a:cxn ang="0">
                  <a:pos x="2155076" y="982034"/>
                </a:cxn>
                <a:cxn ang="0">
                  <a:pos x="2200881" y="971515"/>
                </a:cxn>
                <a:cxn ang="0">
                  <a:pos x="2411883" y="1020354"/>
                </a:cxn>
                <a:cxn ang="0">
                  <a:pos x="2419392" y="1018851"/>
                </a:cxn>
                <a:cxn ang="0">
                  <a:pos x="2514005" y="477868"/>
                </a:cxn>
                <a:cxn ang="0">
                  <a:pos x="2372836" y="695764"/>
                </a:cxn>
                <a:cxn ang="0">
                  <a:pos x="2107769" y="840778"/>
                </a:cxn>
                <a:cxn ang="0">
                  <a:pos x="2092000" y="843783"/>
                </a:cxn>
                <a:cxn ang="0">
                  <a:pos x="1717303" y="859562"/>
                </a:cxn>
                <a:cxn ang="0">
                  <a:pos x="1353117" y="970013"/>
                </a:cxn>
                <a:cxn ang="0">
                  <a:pos x="1468005" y="780669"/>
                </a:cxn>
                <a:cxn ang="0">
                  <a:pos x="1515311" y="680737"/>
                </a:cxn>
                <a:cxn ang="0">
                  <a:pos x="1569376" y="577800"/>
                </a:cxn>
                <a:cxn ang="0">
                  <a:pos x="1531080" y="513934"/>
                </a:cxn>
                <a:cxn ang="0">
                  <a:pos x="1525824" y="489890"/>
                </a:cxn>
                <a:cxn ang="0">
                  <a:pos x="1603917" y="481625"/>
                </a:cxn>
                <a:cxn ang="0">
                  <a:pos x="1675252" y="265983"/>
                </a:cxn>
                <a:cxn ang="0">
                  <a:pos x="1772118" y="402732"/>
                </a:cxn>
                <a:cxn ang="0">
                  <a:pos x="1844204" y="483879"/>
                </a:cxn>
                <a:cxn ang="0">
                  <a:pos x="1948579" y="380942"/>
                </a:cxn>
                <a:cxn ang="0">
                  <a:pos x="1947077" y="372677"/>
                </a:cxn>
                <a:cxn ang="0">
                  <a:pos x="1827685" y="232172"/>
                </a:cxn>
                <a:cxn ang="0">
                  <a:pos x="1681260" y="122473"/>
                </a:cxn>
                <a:cxn ang="0">
                  <a:pos x="1525824" y="39071"/>
                </a:cxn>
                <a:cxn ang="0">
                  <a:pos x="1355370" y="63115"/>
                </a:cxn>
                <a:cxn ang="0">
                  <a:pos x="1177407" y="374931"/>
                </a:cxn>
                <a:cxn ang="0">
                  <a:pos x="1108325" y="435041"/>
                </a:cxn>
                <a:cxn ang="0">
                  <a:pos x="1067776" y="520696"/>
                </a:cxn>
                <a:cxn ang="0">
                  <a:pos x="1000946" y="693510"/>
                </a:cxn>
                <a:cxn ang="0">
                  <a:pos x="854521" y="1025614"/>
                </a:cxn>
                <a:cxn ang="0">
                  <a:pos x="651028" y="1112021"/>
                </a:cxn>
                <a:cxn ang="0">
                  <a:pos x="510610" y="1238250"/>
                </a:cxn>
                <a:cxn ang="0">
                  <a:pos x="385210" y="1368236"/>
                </a:cxn>
                <a:cxn ang="0">
                  <a:pos x="345413" y="1558332"/>
                </a:cxn>
                <a:cxn ang="0">
                  <a:pos x="34541" y="1792758"/>
                </a:cxn>
              </a:cxnLst>
              <a:rect l="0" t="0" r="0" b="0"/>
              <a:pathLst>
                <a:path w="3649" h="2472">
                  <a:moveTo>
                    <a:pt x="46" y="2386"/>
                  </a:moveTo>
                  <a:lnTo>
                    <a:pt x="51" y="2406"/>
                  </a:lnTo>
                  <a:cubicBezTo>
                    <a:pt x="62" y="2453"/>
                    <a:pt x="90" y="2472"/>
                    <a:pt x="138" y="2461"/>
                  </a:cubicBezTo>
                  <a:lnTo>
                    <a:pt x="148" y="2459"/>
                  </a:lnTo>
                  <a:cubicBezTo>
                    <a:pt x="252" y="2436"/>
                    <a:pt x="384" y="2349"/>
                    <a:pt x="463" y="2302"/>
                  </a:cubicBezTo>
                  <a:cubicBezTo>
                    <a:pt x="500" y="2279"/>
                    <a:pt x="587" y="2244"/>
                    <a:pt x="607" y="2211"/>
                  </a:cubicBezTo>
                  <a:cubicBezTo>
                    <a:pt x="655" y="2131"/>
                    <a:pt x="557" y="2125"/>
                    <a:pt x="678" y="2074"/>
                  </a:cubicBezTo>
                  <a:cubicBezTo>
                    <a:pt x="776" y="2032"/>
                    <a:pt x="758" y="1908"/>
                    <a:pt x="919" y="1861"/>
                  </a:cubicBezTo>
                  <a:cubicBezTo>
                    <a:pt x="1051" y="1821"/>
                    <a:pt x="1197" y="1788"/>
                    <a:pt x="1332" y="1758"/>
                  </a:cubicBezTo>
                  <a:cubicBezTo>
                    <a:pt x="1383" y="1777"/>
                    <a:pt x="1535" y="1808"/>
                    <a:pt x="1606" y="1792"/>
                  </a:cubicBezTo>
                  <a:cubicBezTo>
                    <a:pt x="1712" y="1768"/>
                    <a:pt x="1999" y="1586"/>
                    <a:pt x="2058" y="1531"/>
                  </a:cubicBezTo>
                  <a:cubicBezTo>
                    <a:pt x="2316" y="1290"/>
                    <a:pt x="2364" y="1489"/>
                    <a:pt x="2535" y="1426"/>
                  </a:cubicBezTo>
                  <a:lnTo>
                    <a:pt x="2870" y="1307"/>
                  </a:lnTo>
                  <a:lnTo>
                    <a:pt x="2931" y="1293"/>
                  </a:lnTo>
                  <a:cubicBezTo>
                    <a:pt x="3061" y="1264"/>
                    <a:pt x="3131" y="1376"/>
                    <a:pt x="3212" y="1358"/>
                  </a:cubicBezTo>
                  <a:lnTo>
                    <a:pt x="3222" y="1356"/>
                  </a:lnTo>
                  <a:cubicBezTo>
                    <a:pt x="3256" y="1348"/>
                    <a:pt x="3649" y="639"/>
                    <a:pt x="3348" y="636"/>
                  </a:cubicBezTo>
                  <a:cubicBezTo>
                    <a:pt x="3333" y="648"/>
                    <a:pt x="3217" y="858"/>
                    <a:pt x="3160" y="926"/>
                  </a:cubicBezTo>
                  <a:cubicBezTo>
                    <a:pt x="3070" y="1033"/>
                    <a:pt x="2993" y="1077"/>
                    <a:pt x="2807" y="1119"/>
                  </a:cubicBezTo>
                  <a:lnTo>
                    <a:pt x="2786" y="1123"/>
                  </a:lnTo>
                  <a:cubicBezTo>
                    <a:pt x="2717" y="1139"/>
                    <a:pt x="2362" y="1148"/>
                    <a:pt x="2287" y="1144"/>
                  </a:cubicBezTo>
                  <a:cubicBezTo>
                    <a:pt x="2184" y="1138"/>
                    <a:pt x="1881" y="1228"/>
                    <a:pt x="1802" y="1291"/>
                  </a:cubicBezTo>
                  <a:cubicBezTo>
                    <a:pt x="1804" y="1243"/>
                    <a:pt x="1919" y="1081"/>
                    <a:pt x="1955" y="1039"/>
                  </a:cubicBezTo>
                  <a:cubicBezTo>
                    <a:pt x="2006" y="980"/>
                    <a:pt x="1991" y="943"/>
                    <a:pt x="2018" y="906"/>
                  </a:cubicBezTo>
                  <a:cubicBezTo>
                    <a:pt x="2044" y="871"/>
                    <a:pt x="2104" y="832"/>
                    <a:pt x="2090" y="769"/>
                  </a:cubicBezTo>
                  <a:cubicBezTo>
                    <a:pt x="2078" y="718"/>
                    <a:pt x="2044" y="708"/>
                    <a:pt x="2039" y="684"/>
                  </a:cubicBezTo>
                  <a:lnTo>
                    <a:pt x="2032" y="652"/>
                  </a:lnTo>
                  <a:lnTo>
                    <a:pt x="2136" y="641"/>
                  </a:lnTo>
                  <a:cubicBezTo>
                    <a:pt x="2193" y="637"/>
                    <a:pt x="2201" y="399"/>
                    <a:pt x="2231" y="354"/>
                  </a:cubicBezTo>
                  <a:cubicBezTo>
                    <a:pt x="2366" y="406"/>
                    <a:pt x="2340" y="409"/>
                    <a:pt x="2360" y="536"/>
                  </a:cubicBezTo>
                  <a:lnTo>
                    <a:pt x="2456" y="644"/>
                  </a:lnTo>
                  <a:cubicBezTo>
                    <a:pt x="2499" y="622"/>
                    <a:pt x="2607" y="558"/>
                    <a:pt x="2595" y="507"/>
                  </a:cubicBezTo>
                  <a:lnTo>
                    <a:pt x="2593" y="496"/>
                  </a:lnTo>
                  <a:cubicBezTo>
                    <a:pt x="2574" y="411"/>
                    <a:pt x="2503" y="332"/>
                    <a:pt x="2434" y="309"/>
                  </a:cubicBezTo>
                  <a:cubicBezTo>
                    <a:pt x="2370" y="287"/>
                    <a:pt x="2302" y="205"/>
                    <a:pt x="2239" y="163"/>
                  </a:cubicBezTo>
                  <a:cubicBezTo>
                    <a:pt x="2172" y="119"/>
                    <a:pt x="2106" y="85"/>
                    <a:pt x="2032" y="52"/>
                  </a:cubicBezTo>
                  <a:cubicBezTo>
                    <a:pt x="1916" y="0"/>
                    <a:pt x="1905" y="3"/>
                    <a:pt x="1805" y="84"/>
                  </a:cubicBezTo>
                  <a:cubicBezTo>
                    <a:pt x="1705" y="165"/>
                    <a:pt x="1624" y="377"/>
                    <a:pt x="1568" y="499"/>
                  </a:cubicBezTo>
                  <a:cubicBezTo>
                    <a:pt x="1548" y="542"/>
                    <a:pt x="1514" y="549"/>
                    <a:pt x="1476" y="579"/>
                  </a:cubicBezTo>
                  <a:cubicBezTo>
                    <a:pt x="1429" y="617"/>
                    <a:pt x="1442" y="640"/>
                    <a:pt x="1422" y="693"/>
                  </a:cubicBezTo>
                  <a:cubicBezTo>
                    <a:pt x="1392" y="770"/>
                    <a:pt x="1366" y="847"/>
                    <a:pt x="1333" y="923"/>
                  </a:cubicBezTo>
                  <a:cubicBezTo>
                    <a:pt x="1292" y="1016"/>
                    <a:pt x="1196" y="1324"/>
                    <a:pt x="1138" y="1365"/>
                  </a:cubicBezTo>
                  <a:cubicBezTo>
                    <a:pt x="1103" y="1391"/>
                    <a:pt x="934" y="1440"/>
                    <a:pt x="867" y="1480"/>
                  </a:cubicBezTo>
                  <a:cubicBezTo>
                    <a:pt x="793" y="1525"/>
                    <a:pt x="744" y="1589"/>
                    <a:pt x="680" y="1648"/>
                  </a:cubicBezTo>
                  <a:cubicBezTo>
                    <a:pt x="610" y="1713"/>
                    <a:pt x="566" y="1739"/>
                    <a:pt x="513" y="1821"/>
                  </a:cubicBezTo>
                  <a:cubicBezTo>
                    <a:pt x="428" y="1955"/>
                    <a:pt x="494" y="1954"/>
                    <a:pt x="460" y="2074"/>
                  </a:cubicBezTo>
                  <a:cubicBezTo>
                    <a:pt x="430" y="2180"/>
                    <a:pt x="0" y="2179"/>
                    <a:pt x="46" y="2386"/>
                  </a:cubicBezTo>
                  <a:close/>
                </a:path>
              </a:pathLst>
            </a:custGeom>
            <a:solidFill>
              <a:srgbClr val="BF2E23"/>
            </a:solidFill>
            <a:ln w="9525">
              <a:noFill/>
            </a:ln>
          </p:spPr>
          <p:txBody>
            <a:bodyPr/>
            <a:lstStyle/>
            <a:p>
              <a:endParaRPr lang="zh-CN" altLang="en-US"/>
            </a:p>
          </p:txBody>
        </p:sp>
      </p:grpSp>
      <p:sp>
        <p:nvSpPr>
          <p:cNvPr id="75" name="文本框 90"/>
          <p:cNvSpPr txBox="1"/>
          <p:nvPr/>
        </p:nvSpPr>
        <p:spPr>
          <a:xfrm>
            <a:off x="328871" y="1766969"/>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ysClr val="windowText" lastClr="000000"/>
                </a:solidFill>
                <a:latin typeface="微软雅黑" panose="020B0503020204020204" pitchFamily="34" charset="-122"/>
                <a:ea typeface="微软雅黑" panose="020B0503020204020204" pitchFamily="34" charset="-122"/>
              </a:rPr>
              <a:t> </a:t>
            </a:r>
            <a:r>
              <a:rPr lang="zh-CN" altLang="en-US" sz="2800" b="1" dirty="0">
                <a:solidFill>
                  <a:srgbClr val="C00000"/>
                </a:solidFill>
                <a:latin typeface="微软雅黑" panose="020B0503020204020204" pitchFamily="34" charset="-122"/>
                <a:ea typeface="微软雅黑" panose="020B0503020204020204" pitchFamily="34" charset="-122"/>
              </a:rPr>
              <a:t>岗位</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工作</a:t>
            </a:r>
            <a:r>
              <a:rPr lang="en-US" altLang="zh-CN" sz="2800" b="1" dirty="0">
                <a:solidFill>
                  <a:srgbClr val="C00000"/>
                </a:solidFill>
                <a:latin typeface="微软雅黑" panose="020B0503020204020204" pitchFamily="34" charset="-122"/>
                <a:ea typeface="微软雅黑" panose="020B0503020204020204" pitchFamily="34" charset="-122"/>
              </a:rPr>
              <a:t> </a:t>
            </a:r>
            <a:r>
              <a:rPr lang="zh-CN" altLang="en-US" sz="2800" b="1" dirty="0">
                <a:solidFill>
                  <a:sysClr val="windowText" lastClr="000000"/>
                </a:solidFill>
                <a:latin typeface="微软雅黑" panose="020B0503020204020204" pitchFamily="34" charset="-122"/>
                <a:ea typeface="微软雅黑" panose="020B0503020204020204" pitchFamily="34" charset="-122"/>
              </a:rPr>
              <a:t>规划</a:t>
            </a:r>
            <a:endPar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9" name="文本框 90"/>
          <p:cNvSpPr txBox="1"/>
          <p:nvPr/>
        </p:nvSpPr>
        <p:spPr>
          <a:xfrm>
            <a:off x="7872073" y="1385863"/>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rgbClr val="C00000"/>
                </a:solidFill>
                <a:latin typeface="微软雅黑" panose="020B0503020204020204" pitchFamily="34" charset="-122"/>
                <a:ea typeface="微软雅黑" panose="020B0503020204020204" pitchFamily="34" charset="-122"/>
              </a:rPr>
              <a:t>个人职业 </a:t>
            </a:r>
            <a:r>
              <a:rPr lang="zh-CN" altLang="en-US" sz="2800" b="1" dirty="0">
                <a:solidFill>
                  <a:sysClr val="windowText" lastClr="000000"/>
                </a:solidFill>
                <a:latin typeface="微软雅黑" panose="020B0503020204020204" pitchFamily="34" charset="-122"/>
                <a:ea typeface="微软雅黑" panose="020B0503020204020204" pitchFamily="34" charset="-122"/>
              </a:rPr>
              <a:t>规划</a:t>
            </a:r>
            <a:endPar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3" name="文本框 82"/>
          <p:cNvSpPr txBox="1"/>
          <p:nvPr/>
        </p:nvSpPr>
        <p:spPr>
          <a:xfrm>
            <a:off x="173410" y="2516237"/>
            <a:ext cx="3211208" cy="2643352"/>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近期：</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1</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、根据需求列表，使用</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QuecPython</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完成编码开发，输出开发文档。</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2</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、以客户支持与项目维护为契机，熟悉行业客户所需的功能需求。</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3</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、参考既往项目，独立自主完成一个行业项目。</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远期：</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熟悉行业各解决方案，参与方案制定与实施。</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84" name="文本框 83"/>
          <p:cNvSpPr txBox="1"/>
          <p:nvPr/>
        </p:nvSpPr>
        <p:spPr>
          <a:xfrm>
            <a:off x="7590931" y="2177533"/>
            <a:ext cx="3211208" cy="575094"/>
          </a:xfrm>
          <a:prstGeom prst="rect">
            <a:avLst/>
          </a:prstGeom>
          <a:noFill/>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学习物联网行业解决方案，力争成为业内高级资深开发工程师。</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6565" y="3854529"/>
            <a:ext cx="5286412" cy="721746"/>
          </a:xfrm>
          <a:prstGeom prst="rect">
            <a:avLst/>
          </a:prstGeom>
          <a:noFill/>
          <a:effectLst>
            <a:outerShdw blurRad="63500" sx="102000" sy="102000" algn="ctr" rotWithShape="0">
              <a:prstClr val="black">
                <a:alpha val="40000"/>
              </a:prstClr>
            </a:outerShdw>
          </a:effectLst>
        </p:spPr>
        <p:txBody>
          <a:bodyPr wrap="square" lIns="105165" tIns="52583" rIns="105165" bIns="52583">
            <a:spAutoFit/>
          </a:bodyPr>
          <a:lstStyle/>
          <a:p>
            <a:pPr defTabSz="1088390">
              <a:lnSpc>
                <a:spcPts val="1600"/>
              </a:lnSpc>
              <a:defRPr/>
            </a:pPr>
            <a:r>
              <a:rPr lang="zh-CN" altLang="en-US" sz="1050" dirty="0">
                <a:solidFill>
                  <a:schemeClr val="tx1">
                    <a:lumMod val="85000"/>
                    <a:lumOff val="15000"/>
                  </a:schemeClr>
                </a:solidFill>
                <a:latin typeface="+mn-lt"/>
                <a:ea typeface="黑体" panose="02010609060101010101" pitchFamily="49" charset="-122"/>
              </a:rPr>
              <a:t>上海市闵行区田林路</a:t>
            </a:r>
            <a:r>
              <a:rPr lang="en-US" altLang="zh-CN" sz="1050" dirty="0">
                <a:solidFill>
                  <a:schemeClr val="tx1">
                    <a:lumMod val="85000"/>
                    <a:lumOff val="15000"/>
                  </a:schemeClr>
                </a:solidFill>
                <a:latin typeface="+mn-lt"/>
                <a:ea typeface="黑体" panose="02010609060101010101" pitchFamily="49" charset="-122"/>
              </a:rPr>
              <a:t>1016</a:t>
            </a:r>
            <a:r>
              <a:rPr lang="zh-CN" altLang="en-US" sz="1050" dirty="0">
                <a:solidFill>
                  <a:schemeClr val="tx1">
                    <a:lumMod val="85000"/>
                    <a:lumOff val="15000"/>
                  </a:schemeClr>
                </a:solidFill>
                <a:latin typeface="+mn-lt"/>
                <a:ea typeface="黑体" panose="02010609060101010101" pitchFamily="49" charset="-122"/>
              </a:rPr>
              <a:t>号科技绿洲</a:t>
            </a:r>
            <a:r>
              <a:rPr lang="en-US" altLang="zh-CN" sz="1050" dirty="0">
                <a:solidFill>
                  <a:schemeClr val="tx1">
                    <a:lumMod val="85000"/>
                    <a:lumOff val="15000"/>
                  </a:schemeClr>
                </a:solidFill>
                <a:latin typeface="+mn-lt"/>
                <a:ea typeface="黑体" panose="02010609060101010101" pitchFamily="49" charset="-122"/>
              </a:rPr>
              <a:t>3</a:t>
            </a:r>
            <a:r>
              <a:rPr lang="zh-CN" altLang="en-US" sz="1050" dirty="0">
                <a:solidFill>
                  <a:schemeClr val="tx1">
                    <a:lumMod val="85000"/>
                    <a:lumOff val="15000"/>
                  </a:schemeClr>
                </a:solidFill>
                <a:latin typeface="+mn-lt"/>
                <a:ea typeface="黑体" panose="02010609060101010101" pitchFamily="49" charset="-122"/>
              </a:rPr>
              <a:t>期（</a:t>
            </a:r>
            <a:r>
              <a:rPr lang="en-US" altLang="zh-CN" sz="1050" dirty="0">
                <a:solidFill>
                  <a:schemeClr val="tx1">
                    <a:lumMod val="85000"/>
                    <a:lumOff val="15000"/>
                  </a:schemeClr>
                </a:solidFill>
                <a:latin typeface="+mn-lt"/>
                <a:ea typeface="黑体" panose="02010609060101010101" pitchFamily="49" charset="-122"/>
              </a:rPr>
              <a:t>B</a:t>
            </a:r>
            <a:r>
              <a:rPr lang="zh-CN" altLang="en-US" sz="1050" dirty="0">
                <a:solidFill>
                  <a:schemeClr val="tx1">
                    <a:lumMod val="85000"/>
                    <a:lumOff val="15000"/>
                  </a:schemeClr>
                </a:solidFill>
                <a:latin typeface="+mn-lt"/>
                <a:ea typeface="黑体" panose="02010609060101010101" pitchFamily="49" charset="-122"/>
              </a:rPr>
              <a:t>区）</a:t>
            </a:r>
            <a:r>
              <a:rPr lang="en-US" altLang="zh-CN" sz="1050" dirty="0">
                <a:solidFill>
                  <a:schemeClr val="tx1">
                    <a:lumMod val="85000"/>
                    <a:lumOff val="15000"/>
                  </a:schemeClr>
                </a:solidFill>
                <a:latin typeface="+mn-lt"/>
                <a:ea typeface="黑体" panose="02010609060101010101" pitchFamily="49" charset="-122"/>
              </a:rPr>
              <a:t>5</a:t>
            </a:r>
            <a:r>
              <a:rPr lang="zh-CN" altLang="en-US" sz="1050" dirty="0">
                <a:solidFill>
                  <a:schemeClr val="tx1">
                    <a:lumMod val="85000"/>
                    <a:lumOff val="15000"/>
                  </a:schemeClr>
                </a:solidFill>
                <a:latin typeface="+mn-lt"/>
                <a:ea typeface="黑体" panose="02010609060101010101" pitchFamily="49" charset="-122"/>
              </a:rPr>
              <a:t>号楼      邮编：</a:t>
            </a:r>
            <a:r>
              <a:rPr lang="en-US" altLang="zh-CN" sz="1050" dirty="0">
                <a:solidFill>
                  <a:schemeClr val="tx1">
                    <a:lumMod val="85000"/>
                    <a:lumOff val="15000"/>
                  </a:schemeClr>
                </a:solidFill>
                <a:latin typeface="+mn-lt"/>
                <a:ea typeface="黑体" panose="02010609060101010101" pitchFamily="49" charset="-122"/>
              </a:rPr>
              <a:t>200233</a:t>
            </a:r>
            <a:endParaRPr lang="zh-CN" altLang="en-US" sz="1050" dirty="0">
              <a:solidFill>
                <a:schemeClr val="tx1">
                  <a:lumMod val="85000"/>
                  <a:lumOff val="15000"/>
                </a:schemeClr>
              </a:solidFill>
              <a:latin typeface="+mn-lt"/>
              <a:ea typeface="黑体" panose="02010609060101010101" pitchFamily="49" charset="-122"/>
            </a:endParaRPr>
          </a:p>
          <a:p>
            <a:pPr defTabSz="1088390">
              <a:lnSpc>
                <a:spcPts val="1600"/>
              </a:lnSpc>
              <a:defRPr/>
            </a:pPr>
            <a:r>
              <a:rPr lang="zh-CN" altLang="en-US" sz="1050" dirty="0">
                <a:solidFill>
                  <a:schemeClr val="tx1">
                    <a:lumMod val="85000"/>
                    <a:lumOff val="15000"/>
                  </a:schemeClr>
                </a:solidFill>
                <a:latin typeface="+mn-lt"/>
                <a:ea typeface="黑体" panose="02010609060101010101" pitchFamily="49" charset="-122"/>
              </a:rPr>
              <a:t>电话</a:t>
            </a:r>
            <a:r>
              <a:rPr lang="fr-FR" sz="1050" dirty="0">
                <a:solidFill>
                  <a:schemeClr val="tx1">
                    <a:lumMod val="85000"/>
                    <a:lumOff val="15000"/>
                  </a:schemeClr>
                </a:solidFill>
                <a:latin typeface="+mn-lt"/>
                <a:ea typeface="黑体" panose="02010609060101010101" pitchFamily="49" charset="-122"/>
              </a:rPr>
              <a:t>: +86-21-5108 6236</a:t>
            </a:r>
            <a:r>
              <a:rPr lang="zh-CN" altLang="en-US" sz="1050" dirty="0">
                <a:solidFill>
                  <a:schemeClr val="tx1">
                    <a:lumMod val="85000"/>
                    <a:lumOff val="15000"/>
                  </a:schemeClr>
                </a:solidFill>
                <a:latin typeface="+mn-lt"/>
                <a:ea typeface="黑体" panose="02010609060101010101" pitchFamily="49" charset="-122"/>
              </a:rPr>
              <a:t>     全国热线</a:t>
            </a:r>
            <a:r>
              <a:rPr lang="en-US" altLang="zh-CN" sz="1050" dirty="0">
                <a:solidFill>
                  <a:schemeClr val="tx1">
                    <a:lumMod val="85000"/>
                    <a:lumOff val="15000"/>
                  </a:schemeClr>
                </a:solidFill>
                <a:latin typeface="+mn-lt"/>
                <a:ea typeface="黑体" panose="02010609060101010101" pitchFamily="49" charset="-122"/>
              </a:rPr>
              <a:t>: 400 960 7678</a:t>
            </a:r>
            <a:endParaRPr lang="fr-FR" sz="1050" dirty="0">
              <a:solidFill>
                <a:schemeClr val="tx1">
                  <a:lumMod val="85000"/>
                  <a:lumOff val="15000"/>
                </a:schemeClr>
              </a:solidFill>
              <a:latin typeface="+mn-lt"/>
              <a:ea typeface="黑体" panose="02010609060101010101" pitchFamily="49" charset="-122"/>
            </a:endParaRPr>
          </a:p>
          <a:p>
            <a:pPr defTabSz="1088390">
              <a:lnSpc>
                <a:spcPts val="1600"/>
              </a:lnSpc>
              <a:defRPr/>
            </a:pPr>
            <a:r>
              <a:rPr lang="zh-CN" altLang="en-US" sz="1050" dirty="0">
                <a:solidFill>
                  <a:schemeClr val="tx1">
                    <a:lumMod val="85000"/>
                    <a:lumOff val="15000"/>
                  </a:schemeClr>
                </a:solidFill>
                <a:latin typeface="+mn-lt"/>
                <a:ea typeface="黑体" panose="02010609060101010101" pitchFamily="49" charset="-122"/>
              </a:rPr>
              <a:t>邮箱</a:t>
            </a:r>
            <a:r>
              <a:rPr lang="fr-FR" sz="1050" dirty="0">
                <a:solidFill>
                  <a:schemeClr val="tx1">
                    <a:lumMod val="85000"/>
                    <a:lumOff val="15000"/>
                  </a:schemeClr>
                </a:solidFill>
                <a:latin typeface="+mn-lt"/>
                <a:ea typeface="黑体" panose="02010609060101010101" pitchFamily="49" charset="-122"/>
              </a:rPr>
              <a:t>: </a:t>
            </a:r>
            <a:r>
              <a:rPr lang="fr-FR" altLang="zh-CN" sz="1050" b="1" dirty="0" err="1">
                <a:solidFill>
                  <a:srgbClr val="C00000"/>
                </a:solidFill>
                <a:cs typeface="Arial" panose="020B0604020202020204" pitchFamily="34" charset="0"/>
              </a:rPr>
              <a:t>info@quectel.com</a:t>
            </a:r>
            <a:r>
              <a:rPr lang="fr-FR" altLang="zh-CN" sz="1050" dirty="0">
                <a:solidFill>
                  <a:schemeClr val="tx1">
                    <a:lumMod val="85000"/>
                    <a:lumOff val="15000"/>
                  </a:schemeClr>
                </a:solidFill>
                <a:latin typeface="+mn-lt"/>
                <a:ea typeface="黑体" panose="02010609060101010101" pitchFamily="49" charset="-122"/>
              </a:rPr>
              <a:t> </a:t>
            </a:r>
            <a:r>
              <a:rPr lang="fr-FR" sz="1050" dirty="0">
                <a:solidFill>
                  <a:schemeClr val="tx1">
                    <a:lumMod val="85000"/>
                    <a:lumOff val="15000"/>
                  </a:schemeClr>
                </a:solidFill>
                <a:latin typeface="+mn-lt"/>
                <a:ea typeface="黑体" panose="02010609060101010101" pitchFamily="49" charset="-122"/>
              </a:rPr>
              <a:t>   </a:t>
            </a:r>
            <a:r>
              <a:rPr lang="zh-CN" altLang="en-US" sz="1050" dirty="0">
                <a:solidFill>
                  <a:schemeClr val="tx1">
                    <a:lumMod val="85000"/>
                    <a:lumOff val="15000"/>
                  </a:schemeClr>
                </a:solidFill>
                <a:latin typeface="+mn-lt"/>
                <a:ea typeface="黑体" panose="02010609060101010101" pitchFamily="49" charset="-122"/>
              </a:rPr>
              <a:t>网址</a:t>
            </a:r>
            <a:r>
              <a:rPr lang="fr-FR" sz="1050" dirty="0">
                <a:solidFill>
                  <a:schemeClr val="tx1">
                    <a:lumMod val="85000"/>
                    <a:lumOff val="15000"/>
                  </a:schemeClr>
                </a:solidFill>
                <a:latin typeface="+mn-lt"/>
                <a:ea typeface="黑体" panose="02010609060101010101" pitchFamily="49" charset="-122"/>
              </a:rPr>
              <a:t>: </a:t>
            </a:r>
            <a:r>
              <a:rPr lang="fr-FR" altLang="zh-CN" sz="1050" b="1" dirty="0" err="1">
                <a:solidFill>
                  <a:srgbClr val="C00000"/>
                </a:solidFill>
                <a:cs typeface="Arial" panose="020B0604020202020204" pitchFamily="34" charset="0"/>
              </a:rPr>
              <a:t>www.quectel.com</a:t>
            </a:r>
            <a:endParaRPr lang="zh-CN" altLang="en-US" sz="1050" dirty="0">
              <a:solidFill>
                <a:schemeClr val="tx1">
                  <a:lumMod val="85000"/>
                  <a:lumOff val="15000"/>
                </a:schemeClr>
              </a:solidFill>
              <a:latin typeface="+mn-lt"/>
              <a:ea typeface="黑体" panose="02010609060101010101" pitchFamily="49" charset="-122"/>
            </a:endParaRPr>
          </a:p>
        </p:txBody>
      </p:sp>
      <p:sp>
        <p:nvSpPr>
          <p:cNvPr id="15" name="标题 3"/>
          <p:cNvSpPr>
            <a:spLocks noGrp="1"/>
          </p:cNvSpPr>
          <p:nvPr/>
        </p:nvSpPr>
        <p:spPr bwMode="auto">
          <a:xfrm>
            <a:off x="5523702" y="2929728"/>
            <a:ext cx="2286016" cy="785818"/>
          </a:xfrm>
          <a:prstGeom prst="rect">
            <a:avLst/>
          </a:prstGeom>
          <a:noFill/>
          <a:ln>
            <a:noFill/>
          </a:ln>
        </p:spPr>
        <p:txBody>
          <a:bodyPr lIns="105165" tIns="52583" rIns="105165" bIns="52583" anchor="ctr"/>
          <a:lstStyle>
            <a:lvl1pPr algn="r" defTabSz="1087755" rtl="0" eaLnBrk="0" fontAlgn="base" hangingPunct="0">
              <a:spcBef>
                <a:spcPct val="0"/>
              </a:spcBef>
              <a:spcAft>
                <a:spcPct val="0"/>
              </a:spcAft>
              <a:defRPr sz="4100" b="1" kern="1200" baseline="0" smtClean="0">
                <a:solidFill>
                  <a:schemeClr val="tx1">
                    <a:lumMod val="75000"/>
                    <a:lumOff val="25000"/>
                  </a:schemeClr>
                </a:solidFill>
                <a:latin typeface="Arial" panose="020B0604020202020204" pitchFamily="34" charset="0"/>
                <a:ea typeface="+mj-ea"/>
                <a:cs typeface="Arial" panose="020B0604020202020204" pitchFamily="34" charset="0"/>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pPr algn="l" defTabSz="946150">
              <a:spcBef>
                <a:spcPct val="50000"/>
              </a:spcBef>
              <a:defRPr/>
            </a:pPr>
            <a:r>
              <a:rPr lang="zh-CN" altLang="en-US" sz="4000" b="0" dirty="0">
                <a:solidFill>
                  <a:schemeClr val="tx1">
                    <a:lumMod val="85000"/>
                    <a:lumOff val="15000"/>
                  </a:schemeClr>
                </a:solidFill>
                <a:latin typeface="黑体" panose="02010609060101010101" pitchFamily="49" charset="-122"/>
                <a:ea typeface="黑体" panose="02010609060101010101" pitchFamily="49" charset="-122"/>
              </a:rPr>
              <a:t>谢 谢</a:t>
            </a:r>
            <a:endParaRPr lang="en-US" altLang="zh-CN" sz="1800" b="0" i="1" dirty="0">
              <a:solidFill>
                <a:schemeClr val="tx1">
                  <a:lumMod val="85000"/>
                  <a:lumOff val="15000"/>
                </a:schemeClr>
              </a:solidFill>
              <a:latin typeface="黑体" panose="02010609060101010101" pitchFamily="49" charset="-122"/>
              <a:ea typeface="黑体" panose="02010609060101010101" pitchFamily="49" charset="-122"/>
            </a:endParaRPr>
          </a:p>
        </p:txBody>
      </p:sp>
      <p:pic>
        <p:nvPicPr>
          <p:cNvPr id="2050" name="Picture 2" descr="F:\Quectel 社交平台\微信\微信二维码.jpg"/>
          <p:cNvPicPr>
            <a:picLocks noChangeAspect="1" noChangeArrowheads="1"/>
          </p:cNvPicPr>
          <p:nvPr/>
        </p:nvPicPr>
        <p:blipFill>
          <a:blip r:embed="rId3" cstate="screen"/>
          <a:srcRect/>
          <a:stretch>
            <a:fillRect/>
          </a:stretch>
        </p:blipFill>
        <p:spPr bwMode="auto">
          <a:xfrm>
            <a:off x="10447312" y="2979548"/>
            <a:ext cx="1294888" cy="1294888"/>
          </a:xfrm>
          <a:prstGeom prst="rect">
            <a:avLst/>
          </a:prstGeom>
          <a:noFill/>
        </p:spPr>
      </p:pic>
      <p:sp>
        <p:nvSpPr>
          <p:cNvPr id="6" name="矩形 5"/>
          <p:cNvSpPr/>
          <p:nvPr/>
        </p:nvSpPr>
        <p:spPr>
          <a:xfrm>
            <a:off x="10429915" y="4293890"/>
            <a:ext cx="1285884" cy="261610"/>
          </a:xfrm>
          <a:prstGeom prst="rect">
            <a:avLst/>
          </a:prstGeom>
        </p:spPr>
        <p:txBody>
          <a:bodyPr wrap="square">
            <a:spAutoFit/>
          </a:bodyPr>
          <a:lstStyle/>
          <a:p>
            <a:pPr algn="ctr"/>
            <a:r>
              <a:rPr lang="zh-CN" altLang="en-US" sz="1050" dirty="0">
                <a:solidFill>
                  <a:schemeClr val="tx1">
                    <a:lumMod val="85000"/>
                    <a:lumOff val="15000"/>
                  </a:schemeClr>
                </a:solidFill>
                <a:latin typeface="黑体" panose="02010609060101010101" pitchFamily="49" charset="-122"/>
                <a:ea typeface="黑体" panose="02010609060101010101" pitchFamily="49" charset="-122"/>
              </a:rPr>
              <a:t>移远微信公众号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13"/>
          <p:cNvSpPr/>
          <p:nvPr/>
        </p:nvSpPr>
        <p:spPr>
          <a:xfrm>
            <a:off x="622060" y="275351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5" name="圆角矩形 4"/>
          <p:cNvSpPr/>
          <p:nvPr/>
        </p:nvSpPr>
        <p:spPr>
          <a:xfrm>
            <a:off x="1819351" y="1684267"/>
            <a:ext cx="3563521" cy="2589638"/>
          </a:xfrm>
          <a:prstGeom prst="roundRect">
            <a:avLst>
              <a:gd name="adj" fmla="val 5714"/>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50000"/>
              </a:lnSpc>
              <a:defRPr/>
            </a:pPr>
            <a:r>
              <a:rPr lang="zh-CN" altLang="en-US"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rPr>
              <a:t>一 工作总结</a:t>
            </a:r>
            <a:endParaRPr lang="en-US" altLang="zh-CN"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rgbClr val="262626"/>
                </a:solidFill>
                <a:latin typeface="黑体" panose="02010609060101010101" pitchFamily="49" charset="-122"/>
                <a:ea typeface="黑体" panose="02010609060101010101" pitchFamily="49" charset="-122"/>
                <a:cs typeface="Arial" panose="020B0604020202020204" pitchFamily="34" charset="0"/>
              </a:rPr>
              <a:t>二 收获与不足</a:t>
            </a:r>
            <a:endParaRPr lang="en-US" altLang="zh-CN" sz="3200" dirty="0">
              <a:ln w="12700">
                <a:noFill/>
                <a:prstDash val="solid"/>
              </a:ln>
              <a:solidFill>
                <a:srgbClr val="262626"/>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rgbClr val="262626"/>
                </a:solidFill>
                <a:latin typeface="黑体" panose="02010609060101010101" pitchFamily="49" charset="-122"/>
                <a:ea typeface="黑体" panose="02010609060101010101" pitchFamily="49" charset="-122"/>
                <a:cs typeface="Arial" panose="020B0604020202020204" pitchFamily="34" charset="0"/>
              </a:rPr>
              <a:t>三 改进与规划</a:t>
            </a:r>
            <a:endParaRPr lang="en-US" altLang="zh-CN" sz="1600" dirty="0">
              <a:solidFill>
                <a:srgbClr val="00B0F0"/>
              </a:solidFill>
              <a:latin typeface="Arial" panose="020B0604020202020204" pitchFamily="34" charset="0"/>
              <a:ea typeface="黑体" panose="02010609060101010101" pitchFamily="49" charset="-122"/>
              <a:cs typeface="Arial" panose="020B0604020202020204" pitchFamily="34" charset="0"/>
            </a:endParaRPr>
          </a:p>
        </p:txBody>
      </p:sp>
      <p:sp>
        <p:nvSpPr>
          <p:cNvPr id="3"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目录</a:t>
            </a:r>
            <a:endParaRPr lang="en-US" altLang="zh-CN" sz="1600" b="1" u="sng" dirty="0">
              <a:solidFill>
                <a:schemeClr val="tx1">
                  <a:lumMod val="50000"/>
                </a:schemeClr>
              </a:solidFill>
            </a:endParaRPr>
          </a:p>
        </p:txBody>
      </p:sp>
      <p:sp>
        <p:nvSpPr>
          <p:cNvPr id="7" name="Rectangle 8"/>
          <p:cNvSpPr/>
          <p:nvPr/>
        </p:nvSpPr>
        <p:spPr>
          <a:xfrm>
            <a:off x="11459926" y="1655971"/>
            <a:ext cx="738217" cy="2792547"/>
          </a:xfrm>
          <a:prstGeom prst="rect">
            <a:avLst/>
          </a:prstGeom>
          <a:solidFill>
            <a:srgbClr val="BF2E23"/>
          </a:solidFill>
          <a:ln w="9525">
            <a:noFill/>
          </a:ln>
        </p:spPr>
        <p:txBody>
          <a:bodyPr/>
          <a:lstStyle/>
          <a:p>
            <a:pPr lvl="0" eaLnBrk="1" hangingPunct="1"/>
            <a:endParaRPr lang="zh-CN" altLang="en-US" sz="2100" dirty="0"/>
          </a:p>
        </p:txBody>
      </p:sp>
      <p:sp>
        <p:nvSpPr>
          <p:cNvPr id="8" name="Oval 13"/>
          <p:cNvSpPr/>
          <p:nvPr/>
        </p:nvSpPr>
        <p:spPr>
          <a:xfrm>
            <a:off x="625106" y="191762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12" name="Freeform 16"/>
          <p:cNvSpPr>
            <a:spLocks noEditPoints="1"/>
          </p:cNvSpPr>
          <p:nvPr/>
        </p:nvSpPr>
        <p:spPr>
          <a:xfrm>
            <a:off x="766614" y="1989634"/>
            <a:ext cx="455375" cy="518842"/>
          </a:xfrm>
          <a:custGeom>
            <a:avLst/>
            <a:gdLst/>
            <a:ahLst/>
            <a:cxnLst>
              <a:cxn ang="0">
                <a:pos x="290395" y="64633"/>
              </a:cxn>
              <a:cxn ang="0">
                <a:pos x="225608" y="130035"/>
              </a:cxn>
              <a:cxn ang="0">
                <a:pos x="161584" y="130035"/>
              </a:cxn>
              <a:cxn ang="0">
                <a:pos x="96798" y="64633"/>
              </a:cxn>
              <a:cxn ang="0">
                <a:pos x="161584" y="0"/>
              </a:cxn>
              <a:cxn ang="0">
                <a:pos x="225608" y="0"/>
              </a:cxn>
              <a:cxn ang="0">
                <a:pos x="290395" y="64633"/>
              </a:cxn>
              <a:cxn ang="0">
                <a:pos x="320882" y="64633"/>
              </a:cxn>
              <a:cxn ang="0">
                <a:pos x="322407" y="79252"/>
              </a:cxn>
              <a:cxn ang="0">
                <a:pos x="241614" y="160813"/>
              </a:cxn>
              <a:cxn ang="0">
                <a:pos x="145578" y="160813"/>
              </a:cxn>
              <a:cxn ang="0">
                <a:pos x="64786" y="79252"/>
              </a:cxn>
              <a:cxn ang="0">
                <a:pos x="66311" y="64633"/>
              </a:cxn>
              <a:cxn ang="0">
                <a:pos x="0" y="144655"/>
              </a:cxn>
              <a:cxn ang="0">
                <a:pos x="0" y="437811"/>
              </a:cxn>
              <a:cxn ang="0">
                <a:pos x="80792" y="518602"/>
              </a:cxn>
              <a:cxn ang="0">
                <a:pos x="294968" y="518602"/>
              </a:cxn>
              <a:cxn ang="0">
                <a:pos x="207316" y="384720"/>
              </a:cxn>
              <a:cxn ang="0">
                <a:pos x="351370" y="239296"/>
              </a:cxn>
              <a:cxn ang="0">
                <a:pos x="387193" y="243912"/>
              </a:cxn>
              <a:cxn ang="0">
                <a:pos x="387193" y="144655"/>
              </a:cxn>
              <a:cxn ang="0">
                <a:pos x="320882" y="64633"/>
              </a:cxn>
              <a:cxn ang="0">
                <a:pos x="181401" y="324703"/>
              </a:cxn>
              <a:cxn ang="0">
                <a:pos x="181401" y="324703"/>
              </a:cxn>
              <a:cxn ang="0">
                <a:pos x="80792" y="324703"/>
              </a:cxn>
              <a:cxn ang="0">
                <a:pos x="64786" y="308545"/>
              </a:cxn>
              <a:cxn ang="0">
                <a:pos x="80792" y="292387"/>
              </a:cxn>
              <a:cxn ang="0">
                <a:pos x="181401" y="292387"/>
              </a:cxn>
              <a:cxn ang="0">
                <a:pos x="197407" y="308545"/>
              </a:cxn>
              <a:cxn ang="0">
                <a:pos x="181401" y="324703"/>
              </a:cxn>
              <a:cxn ang="0">
                <a:pos x="213413" y="260070"/>
              </a:cxn>
              <a:cxn ang="0">
                <a:pos x="213413" y="260070"/>
              </a:cxn>
              <a:cxn ang="0">
                <a:pos x="80792" y="260070"/>
              </a:cxn>
              <a:cxn ang="0">
                <a:pos x="64786" y="243912"/>
              </a:cxn>
              <a:cxn ang="0">
                <a:pos x="80792" y="227754"/>
              </a:cxn>
              <a:cxn ang="0">
                <a:pos x="213413" y="227754"/>
              </a:cxn>
              <a:cxn ang="0">
                <a:pos x="230182" y="243912"/>
              </a:cxn>
              <a:cxn ang="0">
                <a:pos x="213413" y="260070"/>
              </a:cxn>
              <a:cxn ang="0">
                <a:pos x="378047" y="283923"/>
              </a:cxn>
              <a:cxn ang="0">
                <a:pos x="352894" y="280845"/>
              </a:cxn>
              <a:cxn ang="0">
                <a:pos x="249999" y="384720"/>
              </a:cxn>
              <a:cxn ang="0">
                <a:pos x="330791" y="486286"/>
              </a:cxn>
              <a:cxn ang="0">
                <a:pos x="352894" y="488594"/>
              </a:cxn>
              <a:cxn ang="0">
                <a:pos x="455790" y="384720"/>
              </a:cxn>
              <a:cxn ang="0">
                <a:pos x="378047" y="283923"/>
              </a:cxn>
              <a:cxn ang="0">
                <a:pos x="410821" y="370100"/>
              </a:cxn>
              <a:cxn ang="0">
                <a:pos x="410821" y="370100"/>
              </a:cxn>
              <a:cxn ang="0">
                <a:pos x="378047" y="402417"/>
              </a:cxn>
              <a:cxn ang="0">
                <a:pos x="352894" y="428578"/>
              </a:cxn>
              <a:cxn ang="0">
                <a:pos x="323931" y="428578"/>
              </a:cxn>
              <a:cxn ang="0">
                <a:pos x="294206" y="399339"/>
              </a:cxn>
              <a:cxn ang="0">
                <a:pos x="294206" y="370100"/>
              </a:cxn>
              <a:cxn ang="0">
                <a:pos x="323931" y="370100"/>
              </a:cxn>
              <a:cxn ang="0">
                <a:pos x="338413" y="384720"/>
              </a:cxn>
              <a:cxn ang="0">
                <a:pos x="378047" y="343939"/>
              </a:cxn>
              <a:cxn ang="0">
                <a:pos x="381858" y="340862"/>
              </a:cxn>
              <a:cxn ang="0">
                <a:pos x="410821" y="340862"/>
              </a:cxn>
              <a:cxn ang="0">
                <a:pos x="410821" y="370100"/>
              </a:cxn>
            </a:cxnLst>
            <a:rect l="0" t="0" r="0" b="0"/>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alpha val="100000"/>
            </a:srgbClr>
          </a:solidFill>
          <a:ln w="9525">
            <a:noFill/>
          </a:ln>
        </p:spPr>
        <p:txBody>
          <a:bodyPr/>
          <a:lstStyle/>
          <a:p>
            <a:endParaRPr lang="zh-CN" altLang="en-US" sz="2100"/>
          </a:p>
        </p:txBody>
      </p:sp>
      <p:sp>
        <p:nvSpPr>
          <p:cNvPr id="13" name="Freeform 17"/>
          <p:cNvSpPr>
            <a:spLocks noEditPoints="1"/>
          </p:cNvSpPr>
          <p:nvPr/>
        </p:nvSpPr>
        <p:spPr>
          <a:xfrm>
            <a:off x="4620314" y="4889484"/>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3" name="Freeform 18"/>
          <p:cNvSpPr/>
          <p:nvPr/>
        </p:nvSpPr>
        <p:spPr>
          <a:xfrm>
            <a:off x="1507347" y="2027793"/>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36" name="Oval 13"/>
          <p:cNvSpPr/>
          <p:nvPr/>
        </p:nvSpPr>
        <p:spPr>
          <a:xfrm>
            <a:off x="633102" y="3589407"/>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37" name="Freeform 17"/>
          <p:cNvSpPr>
            <a:spLocks noEditPoints="1"/>
          </p:cNvSpPr>
          <p:nvPr/>
        </p:nvSpPr>
        <p:spPr>
          <a:xfrm>
            <a:off x="785936" y="3641885"/>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8" name="Freeform 23"/>
          <p:cNvSpPr>
            <a:spLocks noEditPoints="1"/>
          </p:cNvSpPr>
          <p:nvPr/>
        </p:nvSpPr>
        <p:spPr>
          <a:xfrm>
            <a:off x="652943" y="2841298"/>
            <a:ext cx="533122" cy="572789"/>
          </a:xfrm>
          <a:custGeom>
            <a:avLst/>
            <a:gdLst/>
            <a:ahLst/>
            <a:cxnLst>
              <a:cxn ang="0">
                <a:pos x="202104" y="355329"/>
              </a:cxn>
              <a:cxn ang="0">
                <a:pos x="192189" y="323096"/>
              </a:cxn>
              <a:cxn ang="0">
                <a:pos x="232610" y="155792"/>
              </a:cxn>
              <a:cxn ang="0">
                <a:pos x="276082" y="291631"/>
              </a:cxn>
              <a:cxn ang="0">
                <a:pos x="330230" y="134304"/>
              </a:cxn>
              <a:cxn ang="0">
                <a:pos x="210493" y="267072"/>
              </a:cxn>
              <a:cxn ang="0">
                <a:pos x="200579" y="284724"/>
              </a:cxn>
              <a:cxn ang="0">
                <a:pos x="273794" y="327701"/>
              </a:cxn>
              <a:cxn ang="0">
                <a:pos x="351585" y="113583"/>
              </a:cxn>
              <a:cxn ang="0">
                <a:pos x="355398" y="72140"/>
              </a:cxn>
              <a:cxn ang="0">
                <a:pos x="351585" y="113583"/>
              </a:cxn>
              <a:cxn ang="0">
                <a:pos x="415648" y="134304"/>
              </a:cxn>
              <a:cxn ang="0">
                <a:pos x="374464" y="138141"/>
              </a:cxn>
              <a:cxn ang="0">
                <a:pos x="303537" y="95931"/>
              </a:cxn>
              <a:cxn ang="0">
                <a:pos x="286759" y="58326"/>
              </a:cxn>
              <a:cxn ang="0">
                <a:pos x="303537" y="95931"/>
              </a:cxn>
              <a:cxn ang="0">
                <a:pos x="234898" y="71373"/>
              </a:cxn>
              <a:cxn ang="0">
                <a:pos x="238712" y="112815"/>
              </a:cxn>
              <a:cxn ang="0">
                <a:pos x="391243" y="204142"/>
              </a:cxn>
              <a:cxn ang="0">
                <a:pos x="429376" y="186490"/>
              </a:cxn>
              <a:cxn ang="0">
                <a:pos x="391243" y="204142"/>
              </a:cxn>
              <a:cxn ang="0">
                <a:pos x="196003" y="292398"/>
              </a:cxn>
              <a:cxn ang="0">
                <a:pos x="185326" y="310817"/>
              </a:cxn>
              <a:cxn ang="0">
                <a:pos x="258541" y="353794"/>
              </a:cxn>
              <a:cxn ang="0">
                <a:pos x="194477" y="571750"/>
              </a:cxn>
              <a:cxn ang="0">
                <a:pos x="208205" y="33000"/>
              </a:cxn>
              <a:cxn ang="0">
                <a:pos x="507167" y="162699"/>
              </a:cxn>
              <a:cxn ang="0">
                <a:pos x="511743" y="248654"/>
              </a:cxn>
              <a:cxn ang="0">
                <a:pos x="526996" y="357632"/>
              </a:cxn>
              <a:cxn ang="0">
                <a:pos x="507929" y="449726"/>
              </a:cxn>
              <a:cxn ang="0">
                <a:pos x="398107" y="475051"/>
              </a:cxn>
              <a:cxn ang="0">
                <a:pos x="194477" y="571750"/>
              </a:cxn>
            </a:cxnLst>
            <a:rect l="0" t="0" r="0" b="0"/>
            <a:pathLst>
              <a:path w="699" h="745">
                <a:moveTo>
                  <a:pt x="252" y="421"/>
                </a:moveTo>
                <a:cubicBezTo>
                  <a:pt x="244" y="436"/>
                  <a:pt x="250" y="455"/>
                  <a:pt x="265" y="463"/>
                </a:cubicBezTo>
                <a:cubicBezTo>
                  <a:pt x="277" y="471"/>
                  <a:pt x="292" y="469"/>
                  <a:pt x="303" y="460"/>
                </a:cubicBezTo>
                <a:lnTo>
                  <a:pt x="252" y="421"/>
                </a:lnTo>
                <a:close/>
                <a:moveTo>
                  <a:pt x="433" y="175"/>
                </a:moveTo>
                <a:cubicBezTo>
                  <a:pt x="387" y="148"/>
                  <a:pt x="329" y="161"/>
                  <a:pt x="305" y="203"/>
                </a:cubicBezTo>
                <a:cubicBezTo>
                  <a:pt x="280" y="246"/>
                  <a:pt x="312" y="294"/>
                  <a:pt x="290" y="338"/>
                </a:cubicBezTo>
                <a:lnTo>
                  <a:pt x="362" y="380"/>
                </a:lnTo>
                <a:cubicBezTo>
                  <a:pt x="390" y="338"/>
                  <a:pt x="448" y="343"/>
                  <a:pt x="472" y="300"/>
                </a:cubicBezTo>
                <a:cubicBezTo>
                  <a:pt x="497" y="257"/>
                  <a:pt x="479" y="202"/>
                  <a:pt x="433" y="175"/>
                </a:cubicBezTo>
                <a:close/>
                <a:moveTo>
                  <a:pt x="355" y="407"/>
                </a:moveTo>
                <a:lnTo>
                  <a:pt x="276" y="348"/>
                </a:lnTo>
                <a:cubicBezTo>
                  <a:pt x="270" y="343"/>
                  <a:pt x="262" y="345"/>
                  <a:pt x="259" y="351"/>
                </a:cubicBezTo>
                <a:cubicBezTo>
                  <a:pt x="255" y="357"/>
                  <a:pt x="257" y="366"/>
                  <a:pt x="263" y="371"/>
                </a:cubicBezTo>
                <a:lnTo>
                  <a:pt x="341" y="430"/>
                </a:lnTo>
                <a:cubicBezTo>
                  <a:pt x="347" y="435"/>
                  <a:pt x="355" y="433"/>
                  <a:pt x="359" y="427"/>
                </a:cubicBezTo>
                <a:cubicBezTo>
                  <a:pt x="363" y="420"/>
                  <a:pt x="361" y="412"/>
                  <a:pt x="355" y="407"/>
                </a:cubicBezTo>
                <a:close/>
                <a:moveTo>
                  <a:pt x="461" y="148"/>
                </a:moveTo>
                <a:lnTo>
                  <a:pt x="485" y="106"/>
                </a:lnTo>
                <a:lnTo>
                  <a:pt x="466" y="94"/>
                </a:lnTo>
                <a:lnTo>
                  <a:pt x="441" y="137"/>
                </a:lnTo>
                <a:lnTo>
                  <a:pt x="461" y="148"/>
                </a:lnTo>
                <a:close/>
                <a:moveTo>
                  <a:pt x="503" y="200"/>
                </a:moveTo>
                <a:lnTo>
                  <a:pt x="545" y="175"/>
                </a:lnTo>
                <a:lnTo>
                  <a:pt x="534" y="156"/>
                </a:lnTo>
                <a:lnTo>
                  <a:pt x="491" y="180"/>
                </a:lnTo>
                <a:lnTo>
                  <a:pt x="503" y="200"/>
                </a:lnTo>
                <a:close/>
                <a:moveTo>
                  <a:pt x="398" y="125"/>
                </a:moveTo>
                <a:lnTo>
                  <a:pt x="398" y="76"/>
                </a:lnTo>
                <a:lnTo>
                  <a:pt x="376" y="76"/>
                </a:lnTo>
                <a:lnTo>
                  <a:pt x="376" y="125"/>
                </a:lnTo>
                <a:lnTo>
                  <a:pt x="398" y="125"/>
                </a:lnTo>
                <a:close/>
                <a:moveTo>
                  <a:pt x="333" y="136"/>
                </a:moveTo>
                <a:lnTo>
                  <a:pt x="308" y="93"/>
                </a:lnTo>
                <a:lnTo>
                  <a:pt x="288" y="104"/>
                </a:lnTo>
                <a:lnTo>
                  <a:pt x="313" y="147"/>
                </a:lnTo>
                <a:lnTo>
                  <a:pt x="333" y="136"/>
                </a:lnTo>
                <a:close/>
                <a:moveTo>
                  <a:pt x="513" y="266"/>
                </a:moveTo>
                <a:lnTo>
                  <a:pt x="563" y="266"/>
                </a:lnTo>
                <a:lnTo>
                  <a:pt x="563" y="243"/>
                </a:lnTo>
                <a:lnTo>
                  <a:pt x="513" y="243"/>
                </a:lnTo>
                <a:lnTo>
                  <a:pt x="513" y="266"/>
                </a:lnTo>
                <a:close/>
                <a:moveTo>
                  <a:pt x="335" y="441"/>
                </a:moveTo>
                <a:lnTo>
                  <a:pt x="257" y="381"/>
                </a:lnTo>
                <a:cubicBezTo>
                  <a:pt x="251" y="377"/>
                  <a:pt x="243" y="378"/>
                  <a:pt x="239" y="385"/>
                </a:cubicBezTo>
                <a:cubicBezTo>
                  <a:pt x="236" y="391"/>
                  <a:pt x="237" y="400"/>
                  <a:pt x="243" y="405"/>
                </a:cubicBezTo>
                <a:lnTo>
                  <a:pt x="322" y="464"/>
                </a:lnTo>
                <a:cubicBezTo>
                  <a:pt x="328" y="469"/>
                  <a:pt x="336" y="467"/>
                  <a:pt x="339" y="461"/>
                </a:cubicBezTo>
                <a:cubicBezTo>
                  <a:pt x="343" y="454"/>
                  <a:pt x="341" y="445"/>
                  <a:pt x="335" y="441"/>
                </a:cubicBezTo>
                <a:close/>
                <a:moveTo>
                  <a:pt x="255" y="745"/>
                </a:moveTo>
                <a:cubicBezTo>
                  <a:pt x="263" y="687"/>
                  <a:pt x="263" y="624"/>
                  <a:pt x="247" y="569"/>
                </a:cubicBezTo>
                <a:cubicBezTo>
                  <a:pt x="0" y="430"/>
                  <a:pt x="65" y="108"/>
                  <a:pt x="273" y="43"/>
                </a:cubicBezTo>
                <a:cubicBezTo>
                  <a:pt x="382" y="0"/>
                  <a:pt x="531" y="26"/>
                  <a:pt x="628" y="123"/>
                </a:cubicBezTo>
                <a:cubicBezTo>
                  <a:pt x="699" y="193"/>
                  <a:pt x="665" y="212"/>
                  <a:pt x="665" y="212"/>
                </a:cubicBezTo>
                <a:lnTo>
                  <a:pt x="649" y="220"/>
                </a:lnTo>
                <a:cubicBezTo>
                  <a:pt x="658" y="254"/>
                  <a:pt x="673" y="316"/>
                  <a:pt x="671" y="324"/>
                </a:cubicBezTo>
                <a:cubicBezTo>
                  <a:pt x="668" y="336"/>
                  <a:pt x="655" y="347"/>
                  <a:pt x="655" y="347"/>
                </a:cubicBezTo>
                <a:lnTo>
                  <a:pt x="691" y="466"/>
                </a:lnTo>
                <a:lnTo>
                  <a:pt x="659" y="479"/>
                </a:lnTo>
                <a:cubicBezTo>
                  <a:pt x="666" y="517"/>
                  <a:pt x="670" y="548"/>
                  <a:pt x="666" y="586"/>
                </a:cubicBezTo>
                <a:cubicBezTo>
                  <a:pt x="666" y="592"/>
                  <a:pt x="645" y="611"/>
                  <a:pt x="627" y="612"/>
                </a:cubicBezTo>
                <a:lnTo>
                  <a:pt x="522" y="619"/>
                </a:lnTo>
                <a:lnTo>
                  <a:pt x="529" y="745"/>
                </a:lnTo>
                <a:lnTo>
                  <a:pt x="255" y="745"/>
                </a:lnTo>
                <a:close/>
              </a:path>
            </a:pathLst>
          </a:custGeom>
          <a:solidFill>
            <a:srgbClr val="FFFFFF">
              <a:alpha val="100000"/>
            </a:srgbClr>
          </a:solidFill>
          <a:ln w="9525">
            <a:noFill/>
          </a:ln>
        </p:spPr>
        <p:txBody>
          <a:bodyPr/>
          <a:lstStyle/>
          <a:p>
            <a:endParaRPr lang="zh-CN" altLang="en-US" sz="2100"/>
          </a:p>
        </p:txBody>
      </p:sp>
      <p:sp>
        <p:nvSpPr>
          <p:cNvPr id="40" name="Freeform 18"/>
          <p:cNvSpPr/>
          <p:nvPr/>
        </p:nvSpPr>
        <p:spPr>
          <a:xfrm>
            <a:off x="1507347" y="2798870"/>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41" name="Freeform 18"/>
          <p:cNvSpPr/>
          <p:nvPr/>
        </p:nvSpPr>
        <p:spPr>
          <a:xfrm>
            <a:off x="1515773" y="3569946"/>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95406" y="1909323"/>
            <a:ext cx="3240360" cy="833626"/>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根据实际场景需求，研究行业解决方案。</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协助方案的制定、实施以及后续的维护工作，保证方案的可持续性。</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13"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工作总结</a:t>
            </a:r>
            <a:r>
              <a:rPr lang="en-US" altLang="zh-CN" sz="3200" b="1" i="1" u="sng" dirty="0">
                <a:solidFill>
                  <a:schemeClr val="tx1">
                    <a:lumMod val="50000"/>
                  </a:schemeClr>
                </a:solidFill>
              </a:rPr>
              <a:t>-</a:t>
            </a:r>
            <a:r>
              <a:rPr lang="zh-CN" altLang="en-US" b="1" i="1" u="sng" dirty="0">
                <a:solidFill>
                  <a:schemeClr val="tx1">
                    <a:lumMod val="50000"/>
                  </a:schemeClr>
                </a:solidFill>
              </a:rPr>
              <a:t>岗位及职责</a:t>
            </a:r>
            <a:endParaRPr lang="en-US" altLang="zh-CN" sz="1600" b="1" u="sng" dirty="0">
              <a:solidFill>
                <a:srgbClr val="00B0F0"/>
              </a:solidFill>
            </a:endParaRPr>
          </a:p>
        </p:txBody>
      </p:sp>
      <p:sp>
        <p:nvSpPr>
          <p:cNvPr id="2" name="流程图: 接点 1"/>
          <p:cNvSpPr/>
          <p:nvPr/>
        </p:nvSpPr>
        <p:spPr>
          <a:xfrm>
            <a:off x="1338346" y="2873179"/>
            <a:ext cx="1800200" cy="1800200"/>
          </a:xfrm>
          <a:prstGeom prst="flowChartConnector">
            <a:avLst/>
          </a:prstGeom>
          <a:solidFill>
            <a:schemeClr val="tx1"/>
          </a:solidFill>
          <a:ln>
            <a:solidFill>
              <a:srgbClr val="BF2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黑体" panose="02010609060101010101" pitchFamily="49" charset="-122"/>
                <a:ea typeface="黑体" panose="02010609060101010101" pitchFamily="49" charset="-122"/>
              </a:rPr>
              <a:t>Python</a:t>
            </a:r>
            <a:r>
              <a:rPr lang="zh-CN" altLang="en-US" sz="2800" b="1" dirty="0">
                <a:solidFill>
                  <a:schemeClr val="bg1"/>
                </a:solidFill>
                <a:latin typeface="黑体" panose="02010609060101010101" pitchFamily="49" charset="-122"/>
                <a:ea typeface="黑体" panose="02010609060101010101" pitchFamily="49" charset="-122"/>
              </a:rPr>
              <a:t>开发工程师</a:t>
            </a:r>
            <a:endParaRPr lang="en-US" altLang="zh-CN" sz="2800" b="1" dirty="0">
              <a:solidFill>
                <a:schemeClr val="bg1"/>
              </a:solidFill>
              <a:latin typeface="黑体" panose="02010609060101010101" pitchFamily="49" charset="-122"/>
              <a:ea typeface="黑体" panose="02010609060101010101" pitchFamily="49" charset="-122"/>
            </a:endParaRPr>
          </a:p>
        </p:txBody>
      </p:sp>
      <p:cxnSp>
        <p:nvCxnSpPr>
          <p:cNvPr id="6" name="直接箭头连接符 5"/>
          <p:cNvCxnSpPr/>
          <p:nvPr/>
        </p:nvCxnSpPr>
        <p:spPr>
          <a:xfrm flipV="1">
            <a:off x="3162650" y="2284455"/>
            <a:ext cx="2500508" cy="100883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流程图: 接点 18"/>
          <p:cNvSpPr/>
          <p:nvPr/>
        </p:nvSpPr>
        <p:spPr>
          <a:xfrm>
            <a:off x="5826054" y="1773610"/>
            <a:ext cx="1277264" cy="1200052"/>
          </a:xfrm>
          <a:prstGeom prst="flowChartConnector">
            <a:avLst/>
          </a:prstGeom>
          <a:solidFill>
            <a:srgbClr val="BF2E2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黑体" panose="02010609060101010101" pitchFamily="49" charset="-122"/>
                <a:ea typeface="黑体" panose="02010609060101010101" pitchFamily="49" charset="-122"/>
              </a:rPr>
              <a:t>QuecPython</a:t>
            </a:r>
            <a:r>
              <a:rPr lang="zh-CN" altLang="en-US" sz="1400" b="1" dirty="0">
                <a:solidFill>
                  <a:schemeClr val="bg1"/>
                </a:solidFill>
                <a:latin typeface="黑体" panose="02010609060101010101" pitchFamily="49" charset="-122"/>
                <a:ea typeface="黑体" panose="02010609060101010101" pitchFamily="49" charset="-122"/>
              </a:rPr>
              <a:t>平台物联网方案制定</a:t>
            </a:r>
            <a:r>
              <a:rPr lang="en-US" altLang="zh-CN" sz="1400" b="1" dirty="0">
                <a:solidFill>
                  <a:schemeClr val="bg1"/>
                </a:solidFill>
                <a:latin typeface="黑体" panose="02010609060101010101" pitchFamily="49" charset="-122"/>
                <a:ea typeface="黑体" panose="02010609060101010101" pitchFamily="49" charset="-122"/>
              </a:rPr>
              <a:t>&amp;</a:t>
            </a:r>
            <a:r>
              <a:rPr lang="zh-CN" altLang="en-US" sz="1400" b="1" dirty="0">
                <a:solidFill>
                  <a:schemeClr val="bg1"/>
                </a:solidFill>
                <a:latin typeface="黑体" panose="02010609060101010101" pitchFamily="49" charset="-122"/>
                <a:ea typeface="黑体" panose="02010609060101010101" pitchFamily="49" charset="-122"/>
              </a:rPr>
              <a:t>实施</a:t>
            </a:r>
          </a:p>
        </p:txBody>
      </p:sp>
      <p:cxnSp>
        <p:nvCxnSpPr>
          <p:cNvPr id="20" name="直接箭头连接符 19"/>
          <p:cNvCxnSpPr/>
          <p:nvPr/>
        </p:nvCxnSpPr>
        <p:spPr>
          <a:xfrm flipV="1">
            <a:off x="3292003" y="3872789"/>
            <a:ext cx="2443164"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流程图: 接点 22"/>
          <p:cNvSpPr/>
          <p:nvPr/>
        </p:nvSpPr>
        <p:spPr>
          <a:xfrm>
            <a:off x="5888624" y="3279310"/>
            <a:ext cx="1277264" cy="1200052"/>
          </a:xfrm>
          <a:prstGeom prst="flowChartConnector">
            <a:avLst/>
          </a:prstGeom>
          <a:solidFill>
            <a:srgbClr val="BF2E2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bg1"/>
                </a:solidFill>
                <a:latin typeface="黑体" panose="02010609060101010101" pitchFamily="49" charset="-122"/>
                <a:ea typeface="黑体" panose="02010609060101010101" pitchFamily="49" charset="-122"/>
              </a:rPr>
              <a:t>客户项目开发与维护</a:t>
            </a:r>
          </a:p>
        </p:txBody>
      </p:sp>
      <p:sp>
        <p:nvSpPr>
          <p:cNvPr id="25" name="流程图: 接点 24"/>
          <p:cNvSpPr/>
          <p:nvPr/>
        </p:nvSpPr>
        <p:spPr>
          <a:xfrm>
            <a:off x="5888624" y="4842371"/>
            <a:ext cx="1277264" cy="1200052"/>
          </a:xfrm>
          <a:prstGeom prst="flowChartConnector">
            <a:avLst/>
          </a:prstGeom>
          <a:solidFill>
            <a:srgbClr val="BF2E2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bg1"/>
                </a:solidFill>
                <a:latin typeface="黑体" panose="02010609060101010101" pitchFamily="49" charset="-122"/>
                <a:ea typeface="黑体" panose="02010609060101010101" pitchFamily="49" charset="-122"/>
              </a:rPr>
              <a:t>其他</a:t>
            </a:r>
          </a:p>
        </p:txBody>
      </p:sp>
      <p:cxnSp>
        <p:nvCxnSpPr>
          <p:cNvPr id="29" name="直接箭头连接符 28"/>
          <p:cNvCxnSpPr/>
          <p:nvPr/>
        </p:nvCxnSpPr>
        <p:spPr>
          <a:xfrm>
            <a:off x="3244408" y="4327705"/>
            <a:ext cx="2428192" cy="124512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矩形 13"/>
          <p:cNvSpPr/>
          <p:nvPr/>
        </p:nvSpPr>
        <p:spPr>
          <a:xfrm>
            <a:off x="7895406" y="3450838"/>
            <a:ext cx="3240360" cy="833626"/>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按质按量，完成客户项目的研发工作，保证工程质量符合公司的质量管理要求。</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及时响应客户需求，及时解决问题。</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15" name="矩形 14"/>
          <p:cNvSpPr/>
          <p:nvPr/>
        </p:nvSpPr>
        <p:spPr>
          <a:xfrm>
            <a:off x="7916933" y="4992354"/>
            <a:ext cx="3240360" cy="1092158"/>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作为一名开发者，不应该仅仅局限于技术类工作</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(coding)</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。其他方面，比如针对团队的建设，也应该提出些好的建议，更要出一份力。</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íṥḻïďê"/>
          <p:cNvGrpSpPr/>
          <p:nvPr/>
        </p:nvGrpSpPr>
        <p:grpSpPr>
          <a:xfrm>
            <a:off x="935666" y="2942770"/>
            <a:ext cx="6116252" cy="1163172"/>
            <a:chOff x="952500" y="3431663"/>
            <a:chExt cx="5143500" cy="978177"/>
          </a:xfrm>
        </p:grpSpPr>
        <p:sp>
          <p:nvSpPr>
            <p:cNvPr id="6" name="î$ľïdê"/>
            <p:cNvSpPr/>
            <p:nvPr/>
          </p:nvSpPr>
          <p:spPr>
            <a:xfrm>
              <a:off x="952500" y="3431664"/>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endParaRPr lang="en-US" dirty="0">
                <a:solidFill>
                  <a:schemeClr val="dk1">
                    <a:lumMod val="100000"/>
                  </a:schemeClr>
                </a:solidFill>
                <a:latin typeface="黑体" panose="02010609060101010101" pitchFamily="49" charset="-122"/>
                <a:ea typeface="黑体" panose="02010609060101010101" pitchFamily="49" charset="-122"/>
                <a:sym typeface="Arial" panose="020B0604020202020204" pitchFamily="34" charset="0"/>
              </a:endParaRPr>
            </a:p>
          </p:txBody>
        </p:sp>
        <p:sp>
          <p:nvSpPr>
            <p:cNvPr id="7" name="išḷîḑé"/>
            <p:cNvSpPr/>
            <p:nvPr/>
          </p:nvSpPr>
          <p:spPr>
            <a:xfrm>
              <a:off x="952500" y="4021752"/>
              <a:ext cx="5143496" cy="3737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endParaRPr lang="en-US" dirty="0">
                <a:solidFill>
                  <a:schemeClr val="dk1">
                    <a:lumMod val="100000"/>
                  </a:schemeClr>
                </a:solidFill>
                <a:latin typeface="黑体" panose="02010609060101010101" pitchFamily="49" charset="-122"/>
                <a:ea typeface="黑体" panose="02010609060101010101" pitchFamily="49" charset="-122"/>
                <a:sym typeface="Arial" panose="020B0604020202020204" pitchFamily="34" charset="0"/>
              </a:endParaRPr>
            </a:p>
          </p:txBody>
        </p:sp>
        <p:sp>
          <p:nvSpPr>
            <p:cNvPr id="11" name="íSḻiďe"/>
            <p:cNvSpPr/>
            <p:nvPr/>
          </p:nvSpPr>
          <p:spPr>
            <a:xfrm>
              <a:off x="952500" y="3431663"/>
              <a:ext cx="384048" cy="388088"/>
            </a:xfrm>
            <a:prstGeom prst="rect">
              <a:avLst/>
            </a:prstGeom>
            <a:solidFill>
              <a:srgbClr val="BF2E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2" name="i$ľiḑe"/>
            <p:cNvSpPr/>
            <p:nvPr/>
          </p:nvSpPr>
          <p:spPr>
            <a:xfrm>
              <a:off x="952500" y="4021752"/>
              <a:ext cx="384048" cy="3880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 name="islidé"/>
            <p:cNvSpPr/>
            <p:nvPr/>
          </p:nvSpPr>
          <p:spPr>
            <a:xfrm>
              <a:off x="1336547" y="3496441"/>
              <a:ext cx="4662893" cy="262008"/>
            </a:xfrm>
            <a:prstGeom prst="rect">
              <a:avLst/>
            </a:prstGeom>
            <a:solidFill>
              <a:srgbClr val="BF2E2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7" name="ïṩḻíḑè"/>
            <p:cNvSpPr/>
            <p:nvPr/>
          </p:nvSpPr>
          <p:spPr>
            <a:xfrm>
              <a:off x="1310326" y="4084567"/>
              <a:ext cx="4689115" cy="2572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grpSp>
      <p:sp>
        <p:nvSpPr>
          <p:cNvPr id="27" name="文本框 26"/>
          <p:cNvSpPr txBox="1"/>
          <p:nvPr/>
        </p:nvSpPr>
        <p:spPr>
          <a:xfrm>
            <a:off x="1398582" y="2851611"/>
            <a:ext cx="4888848" cy="573042"/>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2800" dirty="0">
                <a:solidFill>
                  <a:schemeClr val="bg1"/>
                </a:solidFill>
                <a:latin typeface="黑体" panose="02010609060101010101" pitchFamily="49" charset="-122"/>
                <a:ea typeface="黑体" panose="02010609060101010101" pitchFamily="49" charset="-122"/>
                <a:sym typeface="Arial" panose="020B0604020202020204" pitchFamily="34" charset="0"/>
              </a:rPr>
              <a:t>多通道继电器控制自动化测试</a:t>
            </a:r>
          </a:p>
        </p:txBody>
      </p:sp>
      <p:sp>
        <p:nvSpPr>
          <p:cNvPr id="30" name="文本框 29"/>
          <p:cNvSpPr txBox="1"/>
          <p:nvPr/>
        </p:nvSpPr>
        <p:spPr>
          <a:xfrm>
            <a:off x="1361165" y="3532900"/>
            <a:ext cx="4541819" cy="573042"/>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2800" dirty="0">
                <a:solidFill>
                  <a:schemeClr val="bg1"/>
                </a:solidFill>
                <a:latin typeface="黑体" panose="02010609060101010101" pitchFamily="49" charset="-122"/>
                <a:ea typeface="黑体" panose="02010609060101010101" pitchFamily="49" charset="-122"/>
                <a:sym typeface="Arial" panose="020B0604020202020204" pitchFamily="34" charset="0"/>
              </a:rPr>
              <a:t>蓝牙定制</a:t>
            </a:r>
            <a:r>
              <a:rPr lang="en-US" altLang="zh-CN" sz="2800" dirty="0">
                <a:solidFill>
                  <a:schemeClr val="bg1"/>
                </a:solidFill>
                <a:latin typeface="黑体" panose="02010609060101010101" pitchFamily="49" charset="-122"/>
                <a:ea typeface="黑体" panose="02010609060101010101" pitchFamily="49" charset="-122"/>
                <a:sym typeface="Arial" panose="020B0604020202020204" pitchFamily="34" charset="0"/>
              </a:rPr>
              <a:t>DTU</a:t>
            </a:r>
            <a:r>
              <a:rPr lang="zh-CN" altLang="en-US" sz="2800" dirty="0">
                <a:solidFill>
                  <a:schemeClr val="bg1"/>
                </a:solidFill>
                <a:latin typeface="黑体" panose="02010609060101010101" pitchFamily="49" charset="-122"/>
                <a:ea typeface="黑体" panose="02010609060101010101" pitchFamily="49" charset="-122"/>
                <a:sym typeface="Arial" panose="020B0604020202020204" pitchFamily="34" charset="0"/>
              </a:rPr>
              <a:t>项目客户支持</a:t>
            </a:r>
          </a:p>
        </p:txBody>
      </p:sp>
      <p:sp>
        <p:nvSpPr>
          <p:cNvPr id="44" name="标题 1"/>
          <p:cNvSpPr txBox="1"/>
          <p:nvPr/>
        </p:nvSpPr>
        <p:spPr bwMode="auto">
          <a:xfrm>
            <a:off x="361150" y="621482"/>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工作总结</a:t>
            </a:r>
            <a:r>
              <a:rPr lang="en-US" altLang="zh-CN" sz="3200" b="1" i="1" u="sng" dirty="0">
                <a:solidFill>
                  <a:schemeClr val="tx1">
                    <a:lumMod val="50000"/>
                  </a:schemeClr>
                </a:solidFill>
              </a:rPr>
              <a:t>-</a:t>
            </a:r>
            <a:r>
              <a:rPr lang="zh-CN" altLang="en-US" b="1" i="1" u="sng" dirty="0">
                <a:solidFill>
                  <a:schemeClr val="tx1">
                    <a:lumMod val="50000"/>
                  </a:schemeClr>
                </a:solidFill>
              </a:rPr>
              <a:t>工作完成情况</a:t>
            </a:r>
            <a:endParaRPr lang="en-US" altLang="zh-CN" sz="1600" b="1" u="sng" dirty="0">
              <a:solidFill>
                <a:srgbClr val="00B0F0"/>
              </a:solidFill>
            </a:endParaRPr>
          </a:p>
        </p:txBody>
      </p:sp>
      <p:sp>
        <p:nvSpPr>
          <p:cNvPr id="45" name="bars-level_2152"/>
          <p:cNvSpPr>
            <a:spLocks noChangeAspect="1"/>
          </p:cNvSpPr>
          <p:nvPr/>
        </p:nvSpPr>
        <p:spPr bwMode="auto">
          <a:xfrm>
            <a:off x="1024516" y="3024136"/>
            <a:ext cx="279845" cy="308012"/>
          </a:xfrm>
          <a:custGeom>
            <a:avLst/>
            <a:gdLst>
              <a:gd name="connsiteX0" fmla="*/ 51632 w 509242"/>
              <a:gd name="connsiteY0" fmla="*/ 302156 h 560497"/>
              <a:gd name="connsiteX1" fmla="*/ 51632 w 509242"/>
              <a:gd name="connsiteY1" fmla="*/ 508829 h 560497"/>
              <a:gd name="connsiteX2" fmla="*/ 95519 w 509242"/>
              <a:gd name="connsiteY2" fmla="*/ 508829 h 560497"/>
              <a:gd name="connsiteX3" fmla="*/ 95519 w 509242"/>
              <a:gd name="connsiteY3" fmla="*/ 302156 h 560497"/>
              <a:gd name="connsiteX4" fmla="*/ 33561 w 509242"/>
              <a:gd name="connsiteY4" fmla="*/ 250488 h 560497"/>
              <a:gd name="connsiteX5" fmla="*/ 111008 w 509242"/>
              <a:gd name="connsiteY5" fmla="*/ 250488 h 560497"/>
              <a:gd name="connsiteX6" fmla="*/ 147151 w 509242"/>
              <a:gd name="connsiteY6" fmla="*/ 286656 h 560497"/>
              <a:gd name="connsiteX7" fmla="*/ 147151 w 509242"/>
              <a:gd name="connsiteY7" fmla="*/ 524329 h 560497"/>
              <a:gd name="connsiteX8" fmla="*/ 111008 w 509242"/>
              <a:gd name="connsiteY8" fmla="*/ 560497 h 560497"/>
              <a:gd name="connsiteX9" fmla="*/ 33561 w 509242"/>
              <a:gd name="connsiteY9" fmla="*/ 560497 h 560497"/>
              <a:gd name="connsiteX10" fmla="*/ 0 w 509242"/>
              <a:gd name="connsiteY10" fmla="*/ 524329 h 560497"/>
              <a:gd name="connsiteX11" fmla="*/ 0 w 509242"/>
              <a:gd name="connsiteY11" fmla="*/ 286656 h 560497"/>
              <a:gd name="connsiteX12" fmla="*/ 33561 w 509242"/>
              <a:gd name="connsiteY12" fmla="*/ 250488 h 560497"/>
              <a:gd name="connsiteX13" fmla="*/ 232677 w 509242"/>
              <a:gd name="connsiteY13" fmla="*/ 147151 h 560497"/>
              <a:gd name="connsiteX14" fmla="*/ 232677 w 509242"/>
              <a:gd name="connsiteY14" fmla="*/ 508829 h 560497"/>
              <a:gd name="connsiteX15" fmla="*/ 276564 w 509242"/>
              <a:gd name="connsiteY15" fmla="*/ 508829 h 560497"/>
              <a:gd name="connsiteX16" fmla="*/ 276564 w 509242"/>
              <a:gd name="connsiteY16" fmla="*/ 147151 h 560497"/>
              <a:gd name="connsiteX17" fmla="*/ 214606 w 509242"/>
              <a:gd name="connsiteY17" fmla="*/ 95483 h 560497"/>
              <a:gd name="connsiteX18" fmla="*/ 292053 w 509242"/>
              <a:gd name="connsiteY18" fmla="*/ 95483 h 560497"/>
              <a:gd name="connsiteX19" fmla="*/ 328196 w 509242"/>
              <a:gd name="connsiteY19" fmla="*/ 131651 h 560497"/>
              <a:gd name="connsiteX20" fmla="*/ 328196 w 509242"/>
              <a:gd name="connsiteY20" fmla="*/ 524329 h 560497"/>
              <a:gd name="connsiteX21" fmla="*/ 292053 w 509242"/>
              <a:gd name="connsiteY21" fmla="*/ 560497 h 560497"/>
              <a:gd name="connsiteX22" fmla="*/ 214606 w 509242"/>
              <a:gd name="connsiteY22" fmla="*/ 560497 h 560497"/>
              <a:gd name="connsiteX23" fmla="*/ 181045 w 509242"/>
              <a:gd name="connsiteY23" fmla="*/ 524329 h 560497"/>
              <a:gd name="connsiteX24" fmla="*/ 181045 w 509242"/>
              <a:gd name="connsiteY24" fmla="*/ 131651 h 560497"/>
              <a:gd name="connsiteX25" fmla="*/ 214606 w 509242"/>
              <a:gd name="connsiteY25" fmla="*/ 95483 h 560497"/>
              <a:gd name="connsiteX26" fmla="*/ 413455 w 509242"/>
              <a:gd name="connsiteY26" fmla="*/ 51659 h 560497"/>
              <a:gd name="connsiteX27" fmla="*/ 413455 w 509242"/>
              <a:gd name="connsiteY27" fmla="*/ 508838 h 560497"/>
              <a:gd name="connsiteX28" fmla="*/ 457465 w 509242"/>
              <a:gd name="connsiteY28" fmla="*/ 508838 h 560497"/>
              <a:gd name="connsiteX29" fmla="*/ 457465 w 509242"/>
              <a:gd name="connsiteY29" fmla="*/ 51659 h 560497"/>
              <a:gd name="connsiteX30" fmla="*/ 397922 w 509242"/>
              <a:gd name="connsiteY30" fmla="*/ 0 h 560497"/>
              <a:gd name="connsiteX31" fmla="*/ 472998 w 509242"/>
              <a:gd name="connsiteY31" fmla="*/ 0 h 560497"/>
              <a:gd name="connsiteX32" fmla="*/ 509242 w 509242"/>
              <a:gd name="connsiteY32" fmla="*/ 36161 h 560497"/>
              <a:gd name="connsiteX33" fmla="*/ 509242 w 509242"/>
              <a:gd name="connsiteY33" fmla="*/ 524336 h 560497"/>
              <a:gd name="connsiteX34" fmla="*/ 472998 w 509242"/>
              <a:gd name="connsiteY34" fmla="*/ 560497 h 560497"/>
              <a:gd name="connsiteX35" fmla="*/ 397922 w 509242"/>
              <a:gd name="connsiteY35" fmla="*/ 560497 h 560497"/>
              <a:gd name="connsiteX36" fmla="*/ 361678 w 509242"/>
              <a:gd name="connsiteY36" fmla="*/ 524336 h 560497"/>
              <a:gd name="connsiteX37" fmla="*/ 361678 w 509242"/>
              <a:gd name="connsiteY37" fmla="*/ 36161 h 560497"/>
              <a:gd name="connsiteX38" fmla="*/ 397922 w 509242"/>
              <a:gd name="connsiteY38" fmla="*/ 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9242" h="560497">
                <a:moveTo>
                  <a:pt x="51632" y="302156"/>
                </a:moveTo>
                <a:lnTo>
                  <a:pt x="51632" y="508829"/>
                </a:lnTo>
                <a:lnTo>
                  <a:pt x="95519" y="508829"/>
                </a:lnTo>
                <a:lnTo>
                  <a:pt x="95519" y="302156"/>
                </a:lnTo>
                <a:close/>
                <a:moveTo>
                  <a:pt x="33561" y="250488"/>
                </a:moveTo>
                <a:lnTo>
                  <a:pt x="111008" y="250488"/>
                </a:lnTo>
                <a:cubicBezTo>
                  <a:pt x="131661" y="250488"/>
                  <a:pt x="147151" y="268572"/>
                  <a:pt x="147151" y="286656"/>
                </a:cubicBezTo>
                <a:lnTo>
                  <a:pt x="147151" y="524329"/>
                </a:lnTo>
                <a:cubicBezTo>
                  <a:pt x="147151" y="544997"/>
                  <a:pt x="131661" y="560497"/>
                  <a:pt x="111008" y="560497"/>
                </a:cubicBezTo>
                <a:lnTo>
                  <a:pt x="33561" y="560497"/>
                </a:lnTo>
                <a:cubicBezTo>
                  <a:pt x="15489" y="560497"/>
                  <a:pt x="0" y="544997"/>
                  <a:pt x="0" y="524329"/>
                </a:cubicBezTo>
                <a:lnTo>
                  <a:pt x="0" y="286656"/>
                </a:lnTo>
                <a:cubicBezTo>
                  <a:pt x="0" y="268572"/>
                  <a:pt x="15489" y="250488"/>
                  <a:pt x="33561" y="250488"/>
                </a:cubicBezTo>
                <a:close/>
                <a:moveTo>
                  <a:pt x="232677" y="147151"/>
                </a:moveTo>
                <a:lnTo>
                  <a:pt x="232677" y="508829"/>
                </a:lnTo>
                <a:lnTo>
                  <a:pt x="276564" y="508829"/>
                </a:lnTo>
                <a:lnTo>
                  <a:pt x="276564" y="147151"/>
                </a:lnTo>
                <a:close/>
                <a:moveTo>
                  <a:pt x="214606" y="95483"/>
                </a:moveTo>
                <a:lnTo>
                  <a:pt x="292053" y="95483"/>
                </a:lnTo>
                <a:cubicBezTo>
                  <a:pt x="312706" y="95483"/>
                  <a:pt x="328196" y="113567"/>
                  <a:pt x="328196" y="131651"/>
                </a:cubicBezTo>
                <a:lnTo>
                  <a:pt x="328196" y="524329"/>
                </a:lnTo>
                <a:cubicBezTo>
                  <a:pt x="328196" y="544997"/>
                  <a:pt x="312706" y="560497"/>
                  <a:pt x="292053" y="560497"/>
                </a:cubicBezTo>
                <a:lnTo>
                  <a:pt x="214606" y="560497"/>
                </a:lnTo>
                <a:cubicBezTo>
                  <a:pt x="196534" y="560497"/>
                  <a:pt x="181045" y="544997"/>
                  <a:pt x="181045" y="524329"/>
                </a:cubicBezTo>
                <a:lnTo>
                  <a:pt x="181045" y="131651"/>
                </a:lnTo>
                <a:cubicBezTo>
                  <a:pt x="181045" y="113567"/>
                  <a:pt x="196534" y="95483"/>
                  <a:pt x="214606" y="95483"/>
                </a:cubicBezTo>
                <a:close/>
                <a:moveTo>
                  <a:pt x="413455" y="51659"/>
                </a:moveTo>
                <a:lnTo>
                  <a:pt x="413455" y="508838"/>
                </a:lnTo>
                <a:lnTo>
                  <a:pt x="457465" y="508838"/>
                </a:lnTo>
                <a:lnTo>
                  <a:pt x="457465" y="51659"/>
                </a:lnTo>
                <a:close/>
                <a:moveTo>
                  <a:pt x="397922" y="0"/>
                </a:moveTo>
                <a:lnTo>
                  <a:pt x="472998" y="0"/>
                </a:lnTo>
                <a:cubicBezTo>
                  <a:pt x="493709" y="0"/>
                  <a:pt x="509242" y="15498"/>
                  <a:pt x="509242" y="36161"/>
                </a:cubicBezTo>
                <a:lnTo>
                  <a:pt x="509242" y="524336"/>
                </a:lnTo>
                <a:cubicBezTo>
                  <a:pt x="509242" y="544999"/>
                  <a:pt x="493709" y="560497"/>
                  <a:pt x="472998" y="560497"/>
                </a:cubicBezTo>
                <a:lnTo>
                  <a:pt x="397922" y="560497"/>
                </a:lnTo>
                <a:cubicBezTo>
                  <a:pt x="377211" y="560497"/>
                  <a:pt x="361678" y="544999"/>
                  <a:pt x="361678" y="524336"/>
                </a:cubicBezTo>
                <a:lnTo>
                  <a:pt x="361678" y="36161"/>
                </a:lnTo>
                <a:cubicBezTo>
                  <a:pt x="361678" y="15498"/>
                  <a:pt x="377211" y="0"/>
                  <a:pt x="397922" y="0"/>
                </a:cubicBezTo>
                <a:close/>
              </a:path>
            </a:pathLst>
          </a:custGeom>
          <a:solidFill>
            <a:schemeClr val="bg1"/>
          </a:solidFill>
          <a:ln>
            <a:noFill/>
          </a:ln>
        </p:spPr>
        <p:txBody>
          <a:bodyPr/>
          <a:lstStyle/>
          <a:p>
            <a:endParaRPr lang="zh-CN" altLang="en-US" dirty="0"/>
          </a:p>
        </p:txBody>
      </p:sp>
      <p:sp>
        <p:nvSpPr>
          <p:cNvPr id="48" name="bars-level_2152"/>
          <p:cNvSpPr>
            <a:spLocks noChangeAspect="1"/>
          </p:cNvSpPr>
          <p:nvPr/>
        </p:nvSpPr>
        <p:spPr bwMode="auto">
          <a:xfrm>
            <a:off x="1002639" y="3719114"/>
            <a:ext cx="279845" cy="308012"/>
          </a:xfrm>
          <a:custGeom>
            <a:avLst/>
            <a:gdLst>
              <a:gd name="connsiteX0" fmla="*/ 51632 w 509242"/>
              <a:gd name="connsiteY0" fmla="*/ 302156 h 560497"/>
              <a:gd name="connsiteX1" fmla="*/ 51632 w 509242"/>
              <a:gd name="connsiteY1" fmla="*/ 508829 h 560497"/>
              <a:gd name="connsiteX2" fmla="*/ 95519 w 509242"/>
              <a:gd name="connsiteY2" fmla="*/ 508829 h 560497"/>
              <a:gd name="connsiteX3" fmla="*/ 95519 w 509242"/>
              <a:gd name="connsiteY3" fmla="*/ 302156 h 560497"/>
              <a:gd name="connsiteX4" fmla="*/ 33561 w 509242"/>
              <a:gd name="connsiteY4" fmla="*/ 250488 h 560497"/>
              <a:gd name="connsiteX5" fmla="*/ 111008 w 509242"/>
              <a:gd name="connsiteY5" fmla="*/ 250488 h 560497"/>
              <a:gd name="connsiteX6" fmla="*/ 147151 w 509242"/>
              <a:gd name="connsiteY6" fmla="*/ 286656 h 560497"/>
              <a:gd name="connsiteX7" fmla="*/ 147151 w 509242"/>
              <a:gd name="connsiteY7" fmla="*/ 524329 h 560497"/>
              <a:gd name="connsiteX8" fmla="*/ 111008 w 509242"/>
              <a:gd name="connsiteY8" fmla="*/ 560497 h 560497"/>
              <a:gd name="connsiteX9" fmla="*/ 33561 w 509242"/>
              <a:gd name="connsiteY9" fmla="*/ 560497 h 560497"/>
              <a:gd name="connsiteX10" fmla="*/ 0 w 509242"/>
              <a:gd name="connsiteY10" fmla="*/ 524329 h 560497"/>
              <a:gd name="connsiteX11" fmla="*/ 0 w 509242"/>
              <a:gd name="connsiteY11" fmla="*/ 286656 h 560497"/>
              <a:gd name="connsiteX12" fmla="*/ 33561 w 509242"/>
              <a:gd name="connsiteY12" fmla="*/ 250488 h 560497"/>
              <a:gd name="connsiteX13" fmla="*/ 232677 w 509242"/>
              <a:gd name="connsiteY13" fmla="*/ 147151 h 560497"/>
              <a:gd name="connsiteX14" fmla="*/ 232677 w 509242"/>
              <a:gd name="connsiteY14" fmla="*/ 508829 h 560497"/>
              <a:gd name="connsiteX15" fmla="*/ 276564 w 509242"/>
              <a:gd name="connsiteY15" fmla="*/ 508829 h 560497"/>
              <a:gd name="connsiteX16" fmla="*/ 276564 w 509242"/>
              <a:gd name="connsiteY16" fmla="*/ 147151 h 560497"/>
              <a:gd name="connsiteX17" fmla="*/ 214606 w 509242"/>
              <a:gd name="connsiteY17" fmla="*/ 95483 h 560497"/>
              <a:gd name="connsiteX18" fmla="*/ 292053 w 509242"/>
              <a:gd name="connsiteY18" fmla="*/ 95483 h 560497"/>
              <a:gd name="connsiteX19" fmla="*/ 328196 w 509242"/>
              <a:gd name="connsiteY19" fmla="*/ 131651 h 560497"/>
              <a:gd name="connsiteX20" fmla="*/ 328196 w 509242"/>
              <a:gd name="connsiteY20" fmla="*/ 524329 h 560497"/>
              <a:gd name="connsiteX21" fmla="*/ 292053 w 509242"/>
              <a:gd name="connsiteY21" fmla="*/ 560497 h 560497"/>
              <a:gd name="connsiteX22" fmla="*/ 214606 w 509242"/>
              <a:gd name="connsiteY22" fmla="*/ 560497 h 560497"/>
              <a:gd name="connsiteX23" fmla="*/ 181045 w 509242"/>
              <a:gd name="connsiteY23" fmla="*/ 524329 h 560497"/>
              <a:gd name="connsiteX24" fmla="*/ 181045 w 509242"/>
              <a:gd name="connsiteY24" fmla="*/ 131651 h 560497"/>
              <a:gd name="connsiteX25" fmla="*/ 214606 w 509242"/>
              <a:gd name="connsiteY25" fmla="*/ 95483 h 560497"/>
              <a:gd name="connsiteX26" fmla="*/ 413455 w 509242"/>
              <a:gd name="connsiteY26" fmla="*/ 51659 h 560497"/>
              <a:gd name="connsiteX27" fmla="*/ 413455 w 509242"/>
              <a:gd name="connsiteY27" fmla="*/ 508838 h 560497"/>
              <a:gd name="connsiteX28" fmla="*/ 457465 w 509242"/>
              <a:gd name="connsiteY28" fmla="*/ 508838 h 560497"/>
              <a:gd name="connsiteX29" fmla="*/ 457465 w 509242"/>
              <a:gd name="connsiteY29" fmla="*/ 51659 h 560497"/>
              <a:gd name="connsiteX30" fmla="*/ 397922 w 509242"/>
              <a:gd name="connsiteY30" fmla="*/ 0 h 560497"/>
              <a:gd name="connsiteX31" fmla="*/ 472998 w 509242"/>
              <a:gd name="connsiteY31" fmla="*/ 0 h 560497"/>
              <a:gd name="connsiteX32" fmla="*/ 509242 w 509242"/>
              <a:gd name="connsiteY32" fmla="*/ 36161 h 560497"/>
              <a:gd name="connsiteX33" fmla="*/ 509242 w 509242"/>
              <a:gd name="connsiteY33" fmla="*/ 524336 h 560497"/>
              <a:gd name="connsiteX34" fmla="*/ 472998 w 509242"/>
              <a:gd name="connsiteY34" fmla="*/ 560497 h 560497"/>
              <a:gd name="connsiteX35" fmla="*/ 397922 w 509242"/>
              <a:gd name="connsiteY35" fmla="*/ 560497 h 560497"/>
              <a:gd name="connsiteX36" fmla="*/ 361678 w 509242"/>
              <a:gd name="connsiteY36" fmla="*/ 524336 h 560497"/>
              <a:gd name="connsiteX37" fmla="*/ 361678 w 509242"/>
              <a:gd name="connsiteY37" fmla="*/ 36161 h 560497"/>
              <a:gd name="connsiteX38" fmla="*/ 397922 w 509242"/>
              <a:gd name="connsiteY38" fmla="*/ 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9242" h="560497">
                <a:moveTo>
                  <a:pt x="51632" y="302156"/>
                </a:moveTo>
                <a:lnTo>
                  <a:pt x="51632" y="508829"/>
                </a:lnTo>
                <a:lnTo>
                  <a:pt x="95519" y="508829"/>
                </a:lnTo>
                <a:lnTo>
                  <a:pt x="95519" y="302156"/>
                </a:lnTo>
                <a:close/>
                <a:moveTo>
                  <a:pt x="33561" y="250488"/>
                </a:moveTo>
                <a:lnTo>
                  <a:pt x="111008" y="250488"/>
                </a:lnTo>
                <a:cubicBezTo>
                  <a:pt x="131661" y="250488"/>
                  <a:pt x="147151" y="268572"/>
                  <a:pt x="147151" y="286656"/>
                </a:cubicBezTo>
                <a:lnTo>
                  <a:pt x="147151" y="524329"/>
                </a:lnTo>
                <a:cubicBezTo>
                  <a:pt x="147151" y="544997"/>
                  <a:pt x="131661" y="560497"/>
                  <a:pt x="111008" y="560497"/>
                </a:cubicBezTo>
                <a:lnTo>
                  <a:pt x="33561" y="560497"/>
                </a:lnTo>
                <a:cubicBezTo>
                  <a:pt x="15489" y="560497"/>
                  <a:pt x="0" y="544997"/>
                  <a:pt x="0" y="524329"/>
                </a:cubicBezTo>
                <a:lnTo>
                  <a:pt x="0" y="286656"/>
                </a:lnTo>
                <a:cubicBezTo>
                  <a:pt x="0" y="268572"/>
                  <a:pt x="15489" y="250488"/>
                  <a:pt x="33561" y="250488"/>
                </a:cubicBezTo>
                <a:close/>
                <a:moveTo>
                  <a:pt x="232677" y="147151"/>
                </a:moveTo>
                <a:lnTo>
                  <a:pt x="232677" y="508829"/>
                </a:lnTo>
                <a:lnTo>
                  <a:pt x="276564" y="508829"/>
                </a:lnTo>
                <a:lnTo>
                  <a:pt x="276564" y="147151"/>
                </a:lnTo>
                <a:close/>
                <a:moveTo>
                  <a:pt x="214606" y="95483"/>
                </a:moveTo>
                <a:lnTo>
                  <a:pt x="292053" y="95483"/>
                </a:lnTo>
                <a:cubicBezTo>
                  <a:pt x="312706" y="95483"/>
                  <a:pt x="328196" y="113567"/>
                  <a:pt x="328196" y="131651"/>
                </a:cubicBezTo>
                <a:lnTo>
                  <a:pt x="328196" y="524329"/>
                </a:lnTo>
                <a:cubicBezTo>
                  <a:pt x="328196" y="544997"/>
                  <a:pt x="312706" y="560497"/>
                  <a:pt x="292053" y="560497"/>
                </a:cubicBezTo>
                <a:lnTo>
                  <a:pt x="214606" y="560497"/>
                </a:lnTo>
                <a:cubicBezTo>
                  <a:pt x="196534" y="560497"/>
                  <a:pt x="181045" y="544997"/>
                  <a:pt x="181045" y="524329"/>
                </a:cubicBezTo>
                <a:lnTo>
                  <a:pt x="181045" y="131651"/>
                </a:lnTo>
                <a:cubicBezTo>
                  <a:pt x="181045" y="113567"/>
                  <a:pt x="196534" y="95483"/>
                  <a:pt x="214606" y="95483"/>
                </a:cubicBezTo>
                <a:close/>
                <a:moveTo>
                  <a:pt x="413455" y="51659"/>
                </a:moveTo>
                <a:lnTo>
                  <a:pt x="413455" y="508838"/>
                </a:lnTo>
                <a:lnTo>
                  <a:pt x="457465" y="508838"/>
                </a:lnTo>
                <a:lnTo>
                  <a:pt x="457465" y="51659"/>
                </a:lnTo>
                <a:close/>
                <a:moveTo>
                  <a:pt x="397922" y="0"/>
                </a:moveTo>
                <a:lnTo>
                  <a:pt x="472998" y="0"/>
                </a:lnTo>
                <a:cubicBezTo>
                  <a:pt x="493709" y="0"/>
                  <a:pt x="509242" y="15498"/>
                  <a:pt x="509242" y="36161"/>
                </a:cubicBezTo>
                <a:lnTo>
                  <a:pt x="509242" y="524336"/>
                </a:lnTo>
                <a:cubicBezTo>
                  <a:pt x="509242" y="544999"/>
                  <a:pt x="493709" y="560497"/>
                  <a:pt x="472998" y="560497"/>
                </a:cubicBezTo>
                <a:lnTo>
                  <a:pt x="397922" y="560497"/>
                </a:lnTo>
                <a:cubicBezTo>
                  <a:pt x="377211" y="560497"/>
                  <a:pt x="361678" y="544999"/>
                  <a:pt x="361678" y="524336"/>
                </a:cubicBezTo>
                <a:lnTo>
                  <a:pt x="361678" y="36161"/>
                </a:lnTo>
                <a:cubicBezTo>
                  <a:pt x="361678" y="15498"/>
                  <a:pt x="377211" y="0"/>
                  <a:pt x="397922" y="0"/>
                </a:cubicBezTo>
                <a:close/>
              </a:path>
            </a:pathLst>
          </a:custGeom>
          <a:solidFill>
            <a:schemeClr val="bg1"/>
          </a:solidFill>
          <a:ln>
            <a:noFill/>
          </a:ln>
        </p:spPr>
        <p:txBody>
          <a:bodyPr/>
          <a:lstStyle/>
          <a:p>
            <a:endParaRPr lang="zh-CN" altLang="en-US" dirty="0"/>
          </a:p>
        </p:txBody>
      </p:sp>
      <p:sp>
        <p:nvSpPr>
          <p:cNvPr id="37" name="矩形 36"/>
          <p:cNvSpPr/>
          <p:nvPr/>
        </p:nvSpPr>
        <p:spPr>
          <a:xfrm>
            <a:off x="7925537" y="2721319"/>
            <a:ext cx="3240360" cy="833626"/>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基带自动化测试系统之多通道继电器控制项目模组及</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GUI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框架搭建，案例编写，与开发指导文档输出。</a:t>
            </a:r>
          </a:p>
        </p:txBody>
      </p:sp>
      <p:sp>
        <p:nvSpPr>
          <p:cNvPr id="40" name="矩形 39"/>
          <p:cNvSpPr/>
          <p:nvPr/>
        </p:nvSpPr>
        <p:spPr>
          <a:xfrm>
            <a:off x="7925537" y="3586000"/>
            <a:ext cx="3240360" cy="575094"/>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蓝牙定制版</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DTU</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项目维护，协助客户解决二次开发过程中遇到的问题。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790950" y="1606320"/>
            <a:ext cx="3184530" cy="540725"/>
          </a:xfrm>
          <a:prstGeom prst="rect">
            <a:avLst/>
          </a:prstGeom>
        </p:spPr>
        <p:txBody>
          <a:bodyPr wrap="square">
            <a:spAutoFit/>
          </a:bodyPr>
          <a:lstStyle/>
          <a:p>
            <a:pPr algn="just" defTabSz="913130">
              <a:lnSpc>
                <a:spcPct val="120000"/>
              </a:lnSpc>
              <a:defRPr/>
            </a:pPr>
            <a:r>
              <a:rPr lang="zh-CN" altLang="en-US" sz="2800" dirty="0">
                <a:solidFill>
                  <a:srgbClr val="D60026"/>
                </a:solidFill>
                <a:latin typeface="黑体" panose="02010609060101010101" pitchFamily="49" charset="-122"/>
                <a:ea typeface="黑体" panose="02010609060101010101" pitchFamily="49" charset="-122"/>
                <a:sym typeface="Source Han Sans SC"/>
              </a:rPr>
              <a:t>详情</a:t>
            </a:r>
            <a:r>
              <a:rPr lang="en-US" altLang="zh-CN" sz="2800" dirty="0">
                <a:solidFill>
                  <a:srgbClr val="D60026"/>
                </a:solidFill>
                <a:latin typeface="黑体" panose="02010609060101010101" pitchFamily="49" charset="-122"/>
                <a:ea typeface="黑体" panose="02010609060101010101" pitchFamily="49" charset="-122"/>
                <a:sym typeface="Source Han Sans SC"/>
              </a:rPr>
              <a:t>1</a:t>
            </a:r>
            <a:endParaRPr lang="zh-CN" altLang="en-US" sz="2800" dirty="0">
              <a:solidFill>
                <a:srgbClr val="D60026"/>
              </a:solidFill>
              <a:latin typeface="黑体" panose="02010609060101010101" pitchFamily="49" charset="-122"/>
              <a:ea typeface="黑体" panose="02010609060101010101" pitchFamily="49" charset="-122"/>
              <a:sym typeface="Source Han Sans SC"/>
            </a:endParaRPr>
          </a:p>
        </p:txBody>
      </p:sp>
      <p:sp>
        <p:nvSpPr>
          <p:cNvPr id="11" name="标题 1"/>
          <p:cNvSpPr txBox="1"/>
          <p:nvPr/>
        </p:nvSpPr>
        <p:spPr bwMode="auto">
          <a:xfrm>
            <a:off x="406574" y="621482"/>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工作总结</a:t>
            </a:r>
            <a:r>
              <a:rPr lang="en-US" altLang="zh-CN" b="1" i="1" u="sng" dirty="0">
                <a:solidFill>
                  <a:schemeClr val="tx1">
                    <a:lumMod val="50000"/>
                  </a:schemeClr>
                </a:solidFill>
              </a:rPr>
              <a:t>-</a:t>
            </a:r>
            <a:r>
              <a:rPr lang="zh-CN" altLang="en-US" b="1" i="1" u="sng" dirty="0">
                <a:solidFill>
                  <a:schemeClr val="tx1">
                    <a:lumMod val="50000"/>
                  </a:schemeClr>
                </a:solidFill>
              </a:rPr>
              <a:t>基带自动化测试系统项目框架开发</a:t>
            </a:r>
            <a:endParaRPr lang="en-US" altLang="zh-CN" b="1" u="sng" dirty="0">
              <a:solidFill>
                <a:srgbClr val="00B0F0"/>
              </a:solidFill>
            </a:endParaRPr>
          </a:p>
        </p:txBody>
      </p:sp>
      <p:sp>
        <p:nvSpPr>
          <p:cNvPr id="16" name="矩形 15"/>
          <p:cNvSpPr/>
          <p:nvPr/>
        </p:nvSpPr>
        <p:spPr>
          <a:xfrm>
            <a:off x="6598124" y="1455288"/>
            <a:ext cx="5112568" cy="3677482"/>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项目名称：基带自动化测试系统 </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 </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多通道继电器控制。</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独立完成该项目的基础框架搭建（包括模组框架、</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GUI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框架等）。提供基础功能组件，用户可根据这些组件实现二次业务开发。</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实现的功能：</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1</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）、基于</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RPC</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设计思路，提供上位机与模组端远程函数调用方法（对底层通信细节用户无感知）。</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2</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）、提供基于</a:t>
            </a:r>
            <a:r>
              <a:rPr lang="en-US" altLang="zh-CN" sz="1400" dirty="0" err="1">
                <a:solidFill>
                  <a:schemeClr val="tx1">
                    <a:lumMod val="85000"/>
                    <a:lumOff val="15000"/>
                  </a:schemeClr>
                </a:solidFill>
                <a:latin typeface="黑体" panose="02010609060101010101" pitchFamily="49" charset="-122"/>
                <a:ea typeface="黑体" panose="02010609060101010101" pitchFamily="49" charset="-122"/>
                <a:sym typeface="Source Han Sans SC"/>
              </a:rPr>
              <a:t>matlablib</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封装的</a:t>
            </a:r>
            <a:r>
              <a:rPr lang="en-US" altLang="zh-CN" sz="1400" dirty="0" err="1">
                <a:solidFill>
                  <a:schemeClr val="tx1">
                    <a:lumMod val="85000"/>
                    <a:lumOff val="15000"/>
                  </a:schemeClr>
                </a:solidFill>
                <a:latin typeface="黑体" panose="02010609060101010101" pitchFamily="49" charset="-122"/>
                <a:ea typeface="黑体" panose="02010609060101010101" pitchFamily="49" charset="-122"/>
                <a:sym typeface="Source Han Sans SC"/>
              </a:rPr>
              <a:t>MPLBasePanel</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基类，用户可使用该类实现界面实时图形绘制。</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3</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）、控件定制：自定义高精度用户输入控件、运行状态时间的实时监测控件等。</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4</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）、基于</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SCP</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指令的</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SMU</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通信模块设计（用户可使用该模块与测试外部设备通信）。</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5</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）、基于</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GUI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框架的定制线程，用于业务逻辑代码编写，且提供与界面通信接口。线程可提供停止、暂停以及恢复等功能。</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pic>
        <p:nvPicPr>
          <p:cNvPr id="3" name="图片 2">
            <a:extLst>
              <a:ext uri="{FF2B5EF4-FFF2-40B4-BE49-F238E27FC236}">
                <a16:creationId xmlns:a16="http://schemas.microsoft.com/office/drawing/2014/main" id="{1BACD3A7-DC0C-4CF4-90D0-4491D6630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74" y="1501110"/>
            <a:ext cx="6191550" cy="41609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412253" y="1851015"/>
            <a:ext cx="2939538" cy="3487732"/>
          </a:xfrm>
          <a:prstGeom prst="rect">
            <a:avLst/>
          </a:prstGeom>
          <a:solidFill>
            <a:srgbClr val="D60026"/>
          </a:solidFill>
          <a:ln>
            <a:noFill/>
          </a:ln>
          <a:effectLst>
            <a:outerShdw blurRad="190500" dist="63500" dir="6960000" sx="102000" sy="102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4634571" y="1852753"/>
            <a:ext cx="3046352" cy="3485994"/>
          </a:xfrm>
          <a:prstGeom prst="rect">
            <a:avLst/>
          </a:prstGeom>
          <a:solidFill>
            <a:srgbClr val="D60026"/>
          </a:solidFill>
          <a:ln>
            <a:noFill/>
          </a:ln>
          <a:effectLst>
            <a:outerShdw blurRad="190500" dist="63500" dir="6960000" sx="102000" sy="102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29"/>
          <p:cNvSpPr txBox="1"/>
          <p:nvPr/>
        </p:nvSpPr>
        <p:spPr>
          <a:xfrm>
            <a:off x="4832328" y="3833700"/>
            <a:ext cx="2362076" cy="505796"/>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just" defTabSz="913130">
              <a:lnSpc>
                <a:spcPct val="120000"/>
              </a:lnSpc>
              <a:defRPr/>
            </a:pPr>
            <a:r>
              <a:rPr lang="zh-CN" altLang="en-US" sz="2800" dirty="0">
                <a:solidFill>
                  <a:schemeClr val="bg1"/>
                </a:solidFill>
                <a:latin typeface="黑体" panose="02010609060101010101" pitchFamily="49" charset="-122"/>
                <a:ea typeface="黑体" panose="02010609060101010101" pitchFamily="49" charset="-122"/>
                <a:sym typeface="Source Han Sans SC"/>
              </a:rPr>
              <a:t>客户支持</a:t>
            </a:r>
          </a:p>
        </p:txBody>
      </p:sp>
      <p:sp>
        <p:nvSpPr>
          <p:cNvPr id="18" name="矩形 29"/>
          <p:cNvSpPr txBox="1"/>
          <p:nvPr/>
        </p:nvSpPr>
        <p:spPr>
          <a:xfrm>
            <a:off x="8610010" y="3831962"/>
            <a:ext cx="2362076" cy="505796"/>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just" defTabSz="913130">
              <a:lnSpc>
                <a:spcPct val="120000"/>
              </a:lnSpc>
              <a:defRPr/>
            </a:pPr>
            <a:r>
              <a:rPr lang="zh-CN" altLang="en-US" sz="2800" dirty="0">
                <a:solidFill>
                  <a:schemeClr val="bg1"/>
                </a:solidFill>
                <a:latin typeface="黑体" panose="02010609060101010101" pitchFamily="49" charset="-122"/>
                <a:ea typeface="黑体" panose="02010609060101010101" pitchFamily="49" charset="-122"/>
                <a:sym typeface="Source Han Sans SC"/>
              </a:rPr>
              <a:t>开源代码</a:t>
            </a:r>
          </a:p>
        </p:txBody>
      </p:sp>
      <p:sp>
        <p:nvSpPr>
          <p:cNvPr id="20" name="矩形 19"/>
          <p:cNvSpPr/>
          <p:nvPr/>
        </p:nvSpPr>
        <p:spPr>
          <a:xfrm>
            <a:off x="856888" y="1852753"/>
            <a:ext cx="3486637" cy="3485994"/>
          </a:xfrm>
          <a:prstGeom prst="rect">
            <a:avLst/>
          </a:prstGeom>
          <a:solidFill>
            <a:srgbClr val="D60026"/>
          </a:solidFill>
          <a:ln>
            <a:noFill/>
          </a:ln>
          <a:effectLst>
            <a:outerShdw blurRad="190500" dist="63500" dir="6960000" sx="102000" sy="102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21" name="矩形 29"/>
          <p:cNvSpPr txBox="1"/>
          <p:nvPr/>
        </p:nvSpPr>
        <p:spPr>
          <a:xfrm>
            <a:off x="1054646" y="3833700"/>
            <a:ext cx="2362076" cy="505796"/>
          </a:xfrm>
          <a:prstGeom prst="rect">
            <a:avLst/>
          </a:prstGeom>
          <a:ln w="12700">
            <a:miter lim="400000"/>
          </a:ln>
        </p:spPr>
        <p:txBody>
          <a:bodyPr wrap="square" lIns="28424" tIns="28424" rIns="28424" bIns="28424">
            <a:spAutoFit/>
          </a:bodyPr>
          <a:lstStyle>
            <a:lvl1pPr>
              <a:lnSpc>
                <a:spcPct val="130000"/>
              </a:lnSpc>
              <a:defRPr sz="2000">
                <a:solidFill>
                  <a:srgbClr val="FFFFFF"/>
                </a:solidFill>
                <a:latin typeface="PingFang SC Semibold"/>
                <a:ea typeface="PingFang SC Semibold"/>
                <a:cs typeface="PingFang SC Semibold"/>
                <a:sym typeface="PingFang SC Semibold"/>
              </a:defRPr>
            </a:lvl1pPr>
          </a:lstStyle>
          <a:p>
            <a:pPr algn="just" defTabSz="913130">
              <a:lnSpc>
                <a:spcPct val="120000"/>
              </a:lnSpc>
              <a:defRPr/>
            </a:pPr>
            <a:r>
              <a:rPr lang="zh-CN" altLang="en-US" sz="2800" dirty="0">
                <a:solidFill>
                  <a:schemeClr val="bg1"/>
                </a:solidFill>
                <a:latin typeface="黑体" panose="02010609060101010101" pitchFamily="49" charset="-122"/>
                <a:ea typeface="黑体" panose="02010609060101010101" pitchFamily="49" charset="-122"/>
                <a:sym typeface="Source Han Sans SC"/>
              </a:rPr>
              <a:t>文档输出</a:t>
            </a:r>
          </a:p>
        </p:txBody>
      </p:sp>
      <p:sp>
        <p:nvSpPr>
          <p:cNvPr id="22" name="标题 1"/>
          <p:cNvSpPr txBox="1"/>
          <p:nvPr/>
        </p:nvSpPr>
        <p:spPr bwMode="auto">
          <a:xfrm>
            <a:off x="406574" y="621482"/>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工作总结</a:t>
            </a:r>
            <a:r>
              <a:rPr lang="en-US" altLang="zh-CN" b="1" i="1" u="sng" dirty="0">
                <a:solidFill>
                  <a:schemeClr val="tx1">
                    <a:lumMod val="50000"/>
                  </a:schemeClr>
                </a:solidFill>
              </a:rPr>
              <a:t>-</a:t>
            </a:r>
            <a:r>
              <a:rPr lang="zh-CN" altLang="en-US" b="1" i="1" u="sng" dirty="0">
                <a:solidFill>
                  <a:schemeClr val="tx1">
                    <a:lumMod val="50000"/>
                  </a:schemeClr>
                </a:solidFill>
              </a:rPr>
              <a:t>文档、代码和客户支持</a:t>
            </a:r>
            <a:endParaRPr lang="en-US" altLang="zh-CN" b="1" u="sng" dirty="0">
              <a:solidFill>
                <a:srgbClr val="00B0F0"/>
              </a:solidFill>
            </a:endParaRPr>
          </a:p>
        </p:txBody>
      </p:sp>
      <p:sp>
        <p:nvSpPr>
          <p:cNvPr id="27" name="矩形 26"/>
          <p:cNvSpPr/>
          <p:nvPr/>
        </p:nvSpPr>
        <p:spPr>
          <a:xfrm>
            <a:off x="975139" y="4348071"/>
            <a:ext cx="3103843" cy="575094"/>
          </a:xfrm>
          <a:prstGeom prst="rect">
            <a:avLst/>
          </a:prstGeom>
        </p:spPr>
        <p:txBody>
          <a:bodyPr wrap="square">
            <a:spAutoFit/>
          </a:bodyPr>
          <a:lstStyle/>
          <a:p>
            <a:pPr defTabSz="913130">
              <a:lnSpc>
                <a:spcPct val="120000"/>
              </a:lnSpc>
              <a:defRPr/>
            </a:pPr>
            <a:r>
              <a:rPr lang="zh-CN" altLang="en-US" sz="1400" dirty="0">
                <a:solidFill>
                  <a:schemeClr val="bg1"/>
                </a:solidFill>
                <a:latin typeface="黑体" panose="02010609060101010101" pitchFamily="49" charset="-122"/>
                <a:ea typeface="黑体" panose="02010609060101010101" pitchFamily="49" charset="-122"/>
                <a:sym typeface="Source Han Sans SC"/>
              </a:rPr>
              <a:t>累计文档输出</a:t>
            </a:r>
            <a:r>
              <a:rPr lang="en-US" altLang="zh-CN" sz="1400" dirty="0">
                <a:solidFill>
                  <a:schemeClr val="bg1"/>
                </a:solidFill>
                <a:latin typeface="黑体" panose="02010609060101010101" pitchFamily="49" charset="-122"/>
                <a:ea typeface="黑体" panose="02010609060101010101" pitchFamily="49" charset="-122"/>
                <a:sym typeface="Source Han Sans SC"/>
              </a:rPr>
              <a:t>7</a:t>
            </a:r>
            <a:r>
              <a:rPr lang="zh-CN" altLang="en-US" sz="1400" dirty="0">
                <a:solidFill>
                  <a:schemeClr val="bg1"/>
                </a:solidFill>
                <a:latin typeface="黑体" panose="02010609060101010101" pitchFamily="49" charset="-122"/>
                <a:ea typeface="黑体" panose="02010609060101010101" pitchFamily="49" charset="-122"/>
                <a:sym typeface="Source Han Sans SC"/>
              </a:rPr>
              <a:t>篇</a:t>
            </a:r>
            <a:r>
              <a:rPr lang="en-US" altLang="zh-CN" sz="1400" dirty="0">
                <a:solidFill>
                  <a:schemeClr val="bg1"/>
                </a:solidFill>
                <a:latin typeface="黑体" panose="02010609060101010101" pitchFamily="49" charset="-122"/>
                <a:ea typeface="黑体" panose="02010609060101010101" pitchFamily="49" charset="-122"/>
                <a:sym typeface="Source Han Sans SC"/>
              </a:rPr>
              <a:t>/9</a:t>
            </a:r>
            <a:r>
              <a:rPr lang="zh-CN" altLang="en-US" sz="1400" dirty="0">
                <a:solidFill>
                  <a:schemeClr val="bg1"/>
                </a:solidFill>
                <a:latin typeface="黑体" panose="02010609060101010101" pitchFamily="49" charset="-122"/>
                <a:ea typeface="黑体" panose="02010609060101010101" pitchFamily="49" charset="-122"/>
                <a:sym typeface="Source Han Sans SC"/>
              </a:rPr>
              <a:t>周，包含但不限于技术类文档。</a:t>
            </a:r>
          </a:p>
        </p:txBody>
      </p:sp>
      <p:sp>
        <p:nvSpPr>
          <p:cNvPr id="28" name="矩形 27"/>
          <p:cNvSpPr/>
          <p:nvPr/>
        </p:nvSpPr>
        <p:spPr>
          <a:xfrm>
            <a:off x="4752821" y="4337757"/>
            <a:ext cx="2710537" cy="833626"/>
          </a:xfrm>
          <a:prstGeom prst="rect">
            <a:avLst/>
          </a:prstGeom>
        </p:spPr>
        <p:txBody>
          <a:bodyPr wrap="square">
            <a:spAutoFit/>
          </a:bodyPr>
          <a:lstStyle/>
          <a:p>
            <a:pPr defTabSz="913130">
              <a:lnSpc>
                <a:spcPct val="120000"/>
              </a:lnSpc>
              <a:defRPr/>
            </a:pPr>
            <a:r>
              <a:rPr lang="zh-CN" altLang="en-US" sz="1400" dirty="0">
                <a:solidFill>
                  <a:schemeClr val="bg1"/>
                </a:solidFill>
                <a:latin typeface="黑体" panose="02010609060101010101" pitchFamily="49" charset="-122"/>
                <a:ea typeface="黑体" panose="02010609060101010101" pitchFamily="49" charset="-122"/>
                <a:sym typeface="Source Han Sans SC"/>
              </a:rPr>
              <a:t>蓝牙定制</a:t>
            </a:r>
            <a:r>
              <a:rPr lang="en-US" altLang="zh-CN" sz="1400" dirty="0">
                <a:solidFill>
                  <a:schemeClr val="bg1"/>
                </a:solidFill>
                <a:latin typeface="黑体" panose="02010609060101010101" pitchFamily="49" charset="-122"/>
                <a:ea typeface="黑体" panose="02010609060101010101" pitchFamily="49" charset="-122"/>
                <a:sym typeface="Source Han Sans SC"/>
              </a:rPr>
              <a:t>DTU</a:t>
            </a:r>
            <a:r>
              <a:rPr lang="zh-CN" altLang="en-US" sz="1400" dirty="0">
                <a:solidFill>
                  <a:schemeClr val="bg1"/>
                </a:solidFill>
                <a:latin typeface="黑体" panose="02010609060101010101" pitchFamily="49" charset="-122"/>
                <a:ea typeface="黑体" panose="02010609060101010101" pitchFamily="49" charset="-122"/>
                <a:sym typeface="Source Han Sans SC"/>
              </a:rPr>
              <a:t>客户支持，解决客户再二次开发过程中遇到的各类问题。</a:t>
            </a:r>
          </a:p>
        </p:txBody>
      </p:sp>
      <p:sp>
        <p:nvSpPr>
          <p:cNvPr id="29" name="矩形 28"/>
          <p:cNvSpPr/>
          <p:nvPr/>
        </p:nvSpPr>
        <p:spPr>
          <a:xfrm>
            <a:off x="8543477" y="4378425"/>
            <a:ext cx="2790047" cy="833626"/>
          </a:xfrm>
          <a:prstGeom prst="rect">
            <a:avLst/>
          </a:prstGeom>
        </p:spPr>
        <p:txBody>
          <a:bodyPr wrap="square">
            <a:spAutoFit/>
          </a:bodyPr>
          <a:lstStyle/>
          <a:p>
            <a:pPr defTabSz="913130">
              <a:lnSpc>
                <a:spcPct val="120000"/>
              </a:lnSpc>
              <a:defRPr/>
            </a:pPr>
            <a:r>
              <a:rPr lang="zh-CN" altLang="en-US" sz="1400" dirty="0">
                <a:solidFill>
                  <a:schemeClr val="bg1"/>
                </a:solidFill>
                <a:latin typeface="黑体" panose="02010609060101010101" pitchFamily="49" charset="-122"/>
                <a:ea typeface="黑体" panose="02010609060101010101" pitchFamily="49" charset="-122"/>
                <a:sym typeface="Source Han Sans SC"/>
              </a:rPr>
              <a:t>积极参与开源项目的代码维护工作，对于发现可优化点、</a:t>
            </a:r>
            <a:r>
              <a:rPr lang="en-US" altLang="zh-CN" sz="1400" dirty="0">
                <a:solidFill>
                  <a:schemeClr val="bg1"/>
                </a:solidFill>
                <a:latin typeface="黑体" panose="02010609060101010101" pitchFamily="49" charset="-122"/>
                <a:ea typeface="黑体" panose="02010609060101010101" pitchFamily="49" charset="-122"/>
                <a:sym typeface="Source Han Sans SC"/>
              </a:rPr>
              <a:t>bug</a:t>
            </a:r>
            <a:r>
              <a:rPr lang="zh-CN" altLang="en-US" sz="1400" dirty="0">
                <a:solidFill>
                  <a:schemeClr val="bg1"/>
                </a:solidFill>
                <a:latin typeface="黑体" panose="02010609060101010101" pitchFamily="49" charset="-122"/>
                <a:ea typeface="黑体" panose="02010609060101010101" pitchFamily="49" charset="-122"/>
                <a:sym typeface="Source Han Sans SC"/>
              </a:rPr>
              <a:t>点能及时提出优化和修复建议</a:t>
            </a:r>
          </a:p>
        </p:txBody>
      </p:sp>
      <p:pic>
        <p:nvPicPr>
          <p:cNvPr id="5" name="图片 4">
            <a:extLst>
              <a:ext uri="{FF2B5EF4-FFF2-40B4-BE49-F238E27FC236}">
                <a16:creationId xmlns:a16="http://schemas.microsoft.com/office/drawing/2014/main" id="{A9738FF7-E6EF-4E57-92EC-79754D5A7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00" y="1872893"/>
            <a:ext cx="3486637" cy="1829055"/>
          </a:xfrm>
          <a:prstGeom prst="rect">
            <a:avLst/>
          </a:prstGeom>
        </p:spPr>
      </p:pic>
      <p:pic>
        <p:nvPicPr>
          <p:cNvPr id="7" name="图片 6">
            <a:extLst>
              <a:ext uri="{FF2B5EF4-FFF2-40B4-BE49-F238E27FC236}">
                <a16:creationId xmlns:a16="http://schemas.microsoft.com/office/drawing/2014/main" id="{74A23D4A-230C-4D82-A011-DA6F7320D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568" y="1837007"/>
            <a:ext cx="3046353" cy="1864942"/>
          </a:xfrm>
          <a:prstGeom prst="rect">
            <a:avLst/>
          </a:prstGeom>
        </p:spPr>
      </p:pic>
      <p:pic>
        <p:nvPicPr>
          <p:cNvPr id="9" name="图片 8">
            <a:extLst>
              <a:ext uri="{FF2B5EF4-FFF2-40B4-BE49-F238E27FC236}">
                <a16:creationId xmlns:a16="http://schemas.microsoft.com/office/drawing/2014/main" id="{CE52F86D-A7C2-4292-A767-E45B778E4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5251" y="1837007"/>
            <a:ext cx="2946540" cy="1821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13"/>
          <p:cNvSpPr/>
          <p:nvPr/>
        </p:nvSpPr>
        <p:spPr>
          <a:xfrm>
            <a:off x="622060" y="275351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5" name="圆角矩形 4"/>
          <p:cNvSpPr/>
          <p:nvPr/>
        </p:nvSpPr>
        <p:spPr>
          <a:xfrm>
            <a:off x="1819351" y="1684267"/>
            <a:ext cx="3563521" cy="2589638"/>
          </a:xfrm>
          <a:prstGeom prst="roundRect">
            <a:avLst>
              <a:gd name="adj" fmla="val 5714"/>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50000"/>
              </a:lnSpc>
              <a:defRPr/>
            </a:pPr>
            <a:r>
              <a:rPr lang="zh-CN" altLang="en-US"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rPr>
              <a:t>一 工作总结</a:t>
            </a:r>
            <a:endParaRPr lang="en-US" altLang="zh-CN" sz="3200" dirty="0">
              <a:ln w="12700">
                <a:noFill/>
                <a:prstDash val="solid"/>
              </a:ln>
              <a:solidFill>
                <a:schemeClr val="tx1"/>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rPr>
              <a:t>二 收获与不足</a:t>
            </a:r>
            <a:endParaRPr lang="en-US" altLang="zh-CN" sz="3200" dirty="0">
              <a:ln w="12700">
                <a:noFill/>
                <a:prstDash val="solid"/>
              </a:ln>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eaLnBrk="0" hangingPunct="0">
              <a:lnSpc>
                <a:spcPct val="150000"/>
              </a:lnSpc>
              <a:defRPr/>
            </a:pPr>
            <a:r>
              <a:rPr lang="zh-CN" altLang="en-US" sz="3200" dirty="0">
                <a:ln w="12700">
                  <a:noFill/>
                  <a:prstDash val="solid"/>
                </a:ln>
                <a:solidFill>
                  <a:srgbClr val="262626"/>
                </a:solidFill>
                <a:latin typeface="黑体" panose="02010609060101010101" pitchFamily="49" charset="-122"/>
                <a:ea typeface="黑体" panose="02010609060101010101" pitchFamily="49" charset="-122"/>
                <a:cs typeface="Arial" panose="020B0604020202020204" pitchFamily="34" charset="0"/>
              </a:rPr>
              <a:t>三 改进与规划</a:t>
            </a:r>
            <a:endParaRPr lang="en-US" altLang="zh-CN" sz="1600" dirty="0">
              <a:solidFill>
                <a:srgbClr val="00B0F0"/>
              </a:solidFill>
              <a:latin typeface="Arial" panose="020B0604020202020204" pitchFamily="34" charset="0"/>
              <a:ea typeface="黑体" panose="02010609060101010101" pitchFamily="49" charset="-122"/>
              <a:cs typeface="Arial" panose="020B0604020202020204" pitchFamily="34" charset="0"/>
            </a:endParaRPr>
          </a:p>
        </p:txBody>
      </p:sp>
      <p:sp>
        <p:nvSpPr>
          <p:cNvPr id="3"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目录纲要</a:t>
            </a:r>
            <a:endParaRPr lang="en-US" altLang="zh-CN" sz="1600" b="1" u="sng" dirty="0">
              <a:solidFill>
                <a:schemeClr val="tx1">
                  <a:lumMod val="50000"/>
                </a:schemeClr>
              </a:solidFill>
            </a:endParaRPr>
          </a:p>
        </p:txBody>
      </p:sp>
      <p:sp>
        <p:nvSpPr>
          <p:cNvPr id="7" name="Rectangle 8"/>
          <p:cNvSpPr/>
          <p:nvPr/>
        </p:nvSpPr>
        <p:spPr>
          <a:xfrm>
            <a:off x="11459926" y="1655971"/>
            <a:ext cx="738217" cy="2792547"/>
          </a:xfrm>
          <a:prstGeom prst="rect">
            <a:avLst/>
          </a:prstGeom>
          <a:solidFill>
            <a:srgbClr val="BF2E23"/>
          </a:solidFill>
          <a:ln w="9525">
            <a:noFill/>
          </a:ln>
        </p:spPr>
        <p:txBody>
          <a:bodyPr/>
          <a:lstStyle/>
          <a:p>
            <a:pPr lvl="0" eaLnBrk="1" hangingPunct="1"/>
            <a:endParaRPr lang="zh-CN" altLang="en-US" sz="2100" dirty="0"/>
          </a:p>
        </p:txBody>
      </p:sp>
      <p:sp>
        <p:nvSpPr>
          <p:cNvPr id="8" name="Oval 13"/>
          <p:cNvSpPr/>
          <p:nvPr/>
        </p:nvSpPr>
        <p:spPr>
          <a:xfrm>
            <a:off x="625106" y="1917626"/>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12" name="Freeform 16"/>
          <p:cNvSpPr>
            <a:spLocks noEditPoints="1"/>
          </p:cNvSpPr>
          <p:nvPr/>
        </p:nvSpPr>
        <p:spPr>
          <a:xfrm>
            <a:off x="766614" y="1989634"/>
            <a:ext cx="455375" cy="518842"/>
          </a:xfrm>
          <a:custGeom>
            <a:avLst/>
            <a:gdLst/>
            <a:ahLst/>
            <a:cxnLst>
              <a:cxn ang="0">
                <a:pos x="290395" y="64633"/>
              </a:cxn>
              <a:cxn ang="0">
                <a:pos x="225608" y="130035"/>
              </a:cxn>
              <a:cxn ang="0">
                <a:pos x="161584" y="130035"/>
              </a:cxn>
              <a:cxn ang="0">
                <a:pos x="96798" y="64633"/>
              </a:cxn>
              <a:cxn ang="0">
                <a:pos x="161584" y="0"/>
              </a:cxn>
              <a:cxn ang="0">
                <a:pos x="225608" y="0"/>
              </a:cxn>
              <a:cxn ang="0">
                <a:pos x="290395" y="64633"/>
              </a:cxn>
              <a:cxn ang="0">
                <a:pos x="320882" y="64633"/>
              </a:cxn>
              <a:cxn ang="0">
                <a:pos x="322407" y="79252"/>
              </a:cxn>
              <a:cxn ang="0">
                <a:pos x="241614" y="160813"/>
              </a:cxn>
              <a:cxn ang="0">
                <a:pos x="145578" y="160813"/>
              </a:cxn>
              <a:cxn ang="0">
                <a:pos x="64786" y="79252"/>
              </a:cxn>
              <a:cxn ang="0">
                <a:pos x="66311" y="64633"/>
              </a:cxn>
              <a:cxn ang="0">
                <a:pos x="0" y="144655"/>
              </a:cxn>
              <a:cxn ang="0">
                <a:pos x="0" y="437811"/>
              </a:cxn>
              <a:cxn ang="0">
                <a:pos x="80792" y="518602"/>
              </a:cxn>
              <a:cxn ang="0">
                <a:pos x="294968" y="518602"/>
              </a:cxn>
              <a:cxn ang="0">
                <a:pos x="207316" y="384720"/>
              </a:cxn>
              <a:cxn ang="0">
                <a:pos x="351370" y="239296"/>
              </a:cxn>
              <a:cxn ang="0">
                <a:pos x="387193" y="243912"/>
              </a:cxn>
              <a:cxn ang="0">
                <a:pos x="387193" y="144655"/>
              </a:cxn>
              <a:cxn ang="0">
                <a:pos x="320882" y="64633"/>
              </a:cxn>
              <a:cxn ang="0">
                <a:pos x="181401" y="324703"/>
              </a:cxn>
              <a:cxn ang="0">
                <a:pos x="181401" y="324703"/>
              </a:cxn>
              <a:cxn ang="0">
                <a:pos x="80792" y="324703"/>
              </a:cxn>
              <a:cxn ang="0">
                <a:pos x="64786" y="308545"/>
              </a:cxn>
              <a:cxn ang="0">
                <a:pos x="80792" y="292387"/>
              </a:cxn>
              <a:cxn ang="0">
                <a:pos x="181401" y="292387"/>
              </a:cxn>
              <a:cxn ang="0">
                <a:pos x="197407" y="308545"/>
              </a:cxn>
              <a:cxn ang="0">
                <a:pos x="181401" y="324703"/>
              </a:cxn>
              <a:cxn ang="0">
                <a:pos x="213413" y="260070"/>
              </a:cxn>
              <a:cxn ang="0">
                <a:pos x="213413" y="260070"/>
              </a:cxn>
              <a:cxn ang="0">
                <a:pos x="80792" y="260070"/>
              </a:cxn>
              <a:cxn ang="0">
                <a:pos x="64786" y="243912"/>
              </a:cxn>
              <a:cxn ang="0">
                <a:pos x="80792" y="227754"/>
              </a:cxn>
              <a:cxn ang="0">
                <a:pos x="213413" y="227754"/>
              </a:cxn>
              <a:cxn ang="0">
                <a:pos x="230182" y="243912"/>
              </a:cxn>
              <a:cxn ang="0">
                <a:pos x="213413" y="260070"/>
              </a:cxn>
              <a:cxn ang="0">
                <a:pos x="378047" y="283923"/>
              </a:cxn>
              <a:cxn ang="0">
                <a:pos x="352894" y="280845"/>
              </a:cxn>
              <a:cxn ang="0">
                <a:pos x="249999" y="384720"/>
              </a:cxn>
              <a:cxn ang="0">
                <a:pos x="330791" y="486286"/>
              </a:cxn>
              <a:cxn ang="0">
                <a:pos x="352894" y="488594"/>
              </a:cxn>
              <a:cxn ang="0">
                <a:pos x="455790" y="384720"/>
              </a:cxn>
              <a:cxn ang="0">
                <a:pos x="378047" y="283923"/>
              </a:cxn>
              <a:cxn ang="0">
                <a:pos x="410821" y="370100"/>
              </a:cxn>
              <a:cxn ang="0">
                <a:pos x="410821" y="370100"/>
              </a:cxn>
              <a:cxn ang="0">
                <a:pos x="378047" y="402417"/>
              </a:cxn>
              <a:cxn ang="0">
                <a:pos x="352894" y="428578"/>
              </a:cxn>
              <a:cxn ang="0">
                <a:pos x="323931" y="428578"/>
              </a:cxn>
              <a:cxn ang="0">
                <a:pos x="294206" y="399339"/>
              </a:cxn>
              <a:cxn ang="0">
                <a:pos x="294206" y="370100"/>
              </a:cxn>
              <a:cxn ang="0">
                <a:pos x="323931" y="370100"/>
              </a:cxn>
              <a:cxn ang="0">
                <a:pos x="338413" y="384720"/>
              </a:cxn>
              <a:cxn ang="0">
                <a:pos x="378047" y="343939"/>
              </a:cxn>
              <a:cxn ang="0">
                <a:pos x="381858" y="340862"/>
              </a:cxn>
              <a:cxn ang="0">
                <a:pos x="410821" y="340862"/>
              </a:cxn>
              <a:cxn ang="0">
                <a:pos x="410821" y="370100"/>
              </a:cxn>
            </a:cxnLst>
            <a:rect l="0" t="0" r="0" b="0"/>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alpha val="100000"/>
            </a:srgbClr>
          </a:solidFill>
          <a:ln w="9525">
            <a:noFill/>
          </a:ln>
        </p:spPr>
        <p:txBody>
          <a:bodyPr/>
          <a:lstStyle/>
          <a:p>
            <a:endParaRPr lang="zh-CN" altLang="en-US" sz="2100"/>
          </a:p>
        </p:txBody>
      </p:sp>
      <p:sp>
        <p:nvSpPr>
          <p:cNvPr id="13" name="Freeform 17"/>
          <p:cNvSpPr>
            <a:spLocks noEditPoints="1"/>
          </p:cNvSpPr>
          <p:nvPr/>
        </p:nvSpPr>
        <p:spPr>
          <a:xfrm>
            <a:off x="4620314" y="4889484"/>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3" name="Freeform 18"/>
          <p:cNvSpPr/>
          <p:nvPr/>
        </p:nvSpPr>
        <p:spPr>
          <a:xfrm>
            <a:off x="1507347" y="2027793"/>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36" name="Oval 13"/>
          <p:cNvSpPr/>
          <p:nvPr/>
        </p:nvSpPr>
        <p:spPr>
          <a:xfrm>
            <a:off x="633102" y="3589407"/>
            <a:ext cx="729837" cy="704483"/>
          </a:xfrm>
          <a:prstGeom prst="ellipse">
            <a:avLst/>
          </a:prstGeom>
          <a:solidFill>
            <a:srgbClr val="C00000"/>
          </a:solidFill>
          <a:ln w="9525">
            <a:noFill/>
          </a:ln>
        </p:spPr>
        <p:txBody>
          <a:bodyPr/>
          <a:lstStyle/>
          <a:p>
            <a:pPr lvl="0" eaLnBrk="1" hangingPunct="1"/>
            <a:endParaRPr lang="zh-CN" altLang="en-US" sz="2100" dirty="0"/>
          </a:p>
        </p:txBody>
      </p:sp>
      <p:sp>
        <p:nvSpPr>
          <p:cNvPr id="37" name="Freeform 17"/>
          <p:cNvSpPr>
            <a:spLocks noEditPoints="1"/>
          </p:cNvSpPr>
          <p:nvPr/>
        </p:nvSpPr>
        <p:spPr>
          <a:xfrm>
            <a:off x="785936" y="3641885"/>
            <a:ext cx="487109" cy="523602"/>
          </a:xfrm>
          <a:custGeom>
            <a:avLst/>
            <a:gdLst/>
            <a:ahLst/>
            <a:cxnLst>
              <a:cxn ang="0">
                <a:pos x="146629" y="80587"/>
              </a:cxn>
              <a:cxn ang="0">
                <a:pos x="319224" y="58330"/>
              </a:cxn>
              <a:cxn ang="0">
                <a:pos x="257365" y="36072"/>
              </a:cxn>
              <a:cxn ang="0">
                <a:pos x="186342" y="36072"/>
              </a:cxn>
              <a:cxn ang="0">
                <a:pos x="124482" y="58330"/>
              </a:cxn>
              <a:cxn ang="0">
                <a:pos x="401703" y="453591"/>
              </a:cxn>
              <a:cxn ang="0">
                <a:pos x="407813" y="437473"/>
              </a:cxn>
              <a:cxn ang="0">
                <a:pos x="380320" y="340001"/>
              </a:cxn>
              <a:cxn ang="0">
                <a:pos x="361991" y="340001"/>
              </a:cxn>
              <a:cxn ang="0">
                <a:pos x="361991" y="415216"/>
              </a:cxn>
              <a:cxn ang="0">
                <a:pos x="362755" y="416751"/>
              </a:cxn>
              <a:cxn ang="0">
                <a:pos x="363519" y="418286"/>
              </a:cxn>
              <a:cxn ang="0">
                <a:pos x="364282" y="419821"/>
              </a:cxn>
              <a:cxn ang="0">
                <a:pos x="465090" y="345374"/>
              </a:cxn>
              <a:cxn ang="0">
                <a:pos x="371156" y="295486"/>
              </a:cxn>
              <a:cxn ang="0">
                <a:pos x="349772" y="521131"/>
              </a:cxn>
              <a:cxn ang="0">
                <a:pos x="482655" y="431333"/>
              </a:cxn>
              <a:cxn ang="0">
                <a:pos x="465090" y="427496"/>
              </a:cxn>
              <a:cxn ang="0">
                <a:pos x="371156" y="505781"/>
              </a:cxn>
              <a:cxn ang="0">
                <a:pos x="277221" y="391424"/>
              </a:cxn>
              <a:cxn ang="0">
                <a:pos x="388721" y="315441"/>
              </a:cxn>
              <a:cxn ang="0">
                <a:pos x="465090" y="427496"/>
              </a:cxn>
              <a:cxn ang="0">
                <a:pos x="163431" y="426728"/>
              </a:cxn>
              <a:cxn ang="0">
                <a:pos x="278749" y="311604"/>
              </a:cxn>
              <a:cxn ang="0">
                <a:pos x="303187" y="293184"/>
              </a:cxn>
              <a:cxn ang="0">
                <a:pos x="421560" y="177292"/>
              </a:cxn>
              <a:cxn ang="0">
                <a:pos x="426142" y="287044"/>
              </a:cxn>
              <a:cxn ang="0">
                <a:pos x="444470" y="293184"/>
              </a:cxn>
              <a:cxn ang="0">
                <a:pos x="444470" y="120497"/>
              </a:cxn>
              <a:cxn ang="0">
                <a:pos x="22911" y="97472"/>
              </a:cxn>
              <a:cxn ang="0">
                <a:pos x="0" y="182664"/>
              </a:cxn>
              <a:cxn ang="0">
                <a:pos x="0" y="311604"/>
              </a:cxn>
              <a:cxn ang="0">
                <a:pos x="0" y="435171"/>
              </a:cxn>
              <a:cxn ang="0">
                <a:pos x="245910" y="458963"/>
              </a:cxn>
              <a:cxn ang="0">
                <a:pos x="18329" y="182664"/>
              </a:cxn>
              <a:cxn ang="0">
                <a:pos x="22911" y="177292"/>
              </a:cxn>
              <a:cxn ang="0">
                <a:pos x="145102" y="293184"/>
              </a:cxn>
              <a:cxn ang="0">
                <a:pos x="18329" y="182664"/>
              </a:cxn>
              <a:cxn ang="0">
                <a:pos x="145102" y="311604"/>
              </a:cxn>
              <a:cxn ang="0">
                <a:pos x="22911" y="426728"/>
              </a:cxn>
              <a:cxn ang="0">
                <a:pos x="18329" y="311604"/>
              </a:cxn>
              <a:cxn ang="0">
                <a:pos x="163431" y="293184"/>
              </a:cxn>
              <a:cxn ang="0">
                <a:pos x="163431" y="177292"/>
              </a:cxn>
              <a:cxn ang="0">
                <a:pos x="284858" y="293184"/>
              </a:cxn>
              <a:cxn ang="0">
                <a:pos x="294023" y="120497"/>
              </a:cxn>
              <a:cxn ang="0">
                <a:pos x="309296" y="136614"/>
              </a:cxn>
              <a:cxn ang="0">
                <a:pos x="277985" y="136614"/>
              </a:cxn>
              <a:cxn ang="0">
                <a:pos x="154266" y="120497"/>
              </a:cxn>
              <a:cxn ang="0">
                <a:pos x="170304" y="136614"/>
              </a:cxn>
              <a:cxn ang="0">
                <a:pos x="138229" y="136614"/>
              </a:cxn>
            </a:cxnLst>
            <a:rect l="0" t="0" r="0" b="0"/>
            <a:pathLst>
              <a:path w="639" h="682">
                <a:moveTo>
                  <a:pt x="163" y="76"/>
                </a:moveTo>
                <a:cubicBezTo>
                  <a:pt x="163" y="92"/>
                  <a:pt x="176" y="105"/>
                  <a:pt x="192" y="105"/>
                </a:cubicBezTo>
                <a:lnTo>
                  <a:pt x="390" y="105"/>
                </a:lnTo>
                <a:cubicBezTo>
                  <a:pt x="405" y="105"/>
                  <a:pt x="418" y="92"/>
                  <a:pt x="418" y="76"/>
                </a:cubicBezTo>
                <a:cubicBezTo>
                  <a:pt x="418" y="60"/>
                  <a:pt x="405" y="47"/>
                  <a:pt x="390" y="47"/>
                </a:cubicBezTo>
                <a:lnTo>
                  <a:pt x="337" y="47"/>
                </a:lnTo>
                <a:cubicBezTo>
                  <a:pt x="337" y="21"/>
                  <a:pt x="317" y="0"/>
                  <a:pt x="291" y="0"/>
                </a:cubicBezTo>
                <a:cubicBezTo>
                  <a:pt x="265" y="0"/>
                  <a:pt x="244" y="21"/>
                  <a:pt x="244" y="47"/>
                </a:cubicBezTo>
                <a:lnTo>
                  <a:pt x="192" y="47"/>
                </a:lnTo>
                <a:cubicBezTo>
                  <a:pt x="176" y="47"/>
                  <a:pt x="163" y="60"/>
                  <a:pt x="163" y="76"/>
                </a:cubicBezTo>
                <a:close/>
                <a:moveTo>
                  <a:pt x="518" y="587"/>
                </a:moveTo>
                <a:cubicBezTo>
                  <a:pt x="520" y="590"/>
                  <a:pt x="523" y="591"/>
                  <a:pt x="526" y="591"/>
                </a:cubicBezTo>
                <a:cubicBezTo>
                  <a:pt x="529" y="591"/>
                  <a:pt x="532" y="590"/>
                  <a:pt x="534" y="587"/>
                </a:cubicBezTo>
                <a:cubicBezTo>
                  <a:pt x="539" y="583"/>
                  <a:pt x="539" y="575"/>
                  <a:pt x="534" y="570"/>
                </a:cubicBezTo>
                <a:lnTo>
                  <a:pt x="498" y="534"/>
                </a:lnTo>
                <a:lnTo>
                  <a:pt x="498" y="443"/>
                </a:lnTo>
                <a:cubicBezTo>
                  <a:pt x="498" y="436"/>
                  <a:pt x="492" y="431"/>
                  <a:pt x="486" y="431"/>
                </a:cubicBezTo>
                <a:cubicBezTo>
                  <a:pt x="479" y="431"/>
                  <a:pt x="474" y="436"/>
                  <a:pt x="474" y="443"/>
                </a:cubicBezTo>
                <a:lnTo>
                  <a:pt x="474" y="539"/>
                </a:lnTo>
                <a:cubicBezTo>
                  <a:pt x="474" y="540"/>
                  <a:pt x="474" y="540"/>
                  <a:pt x="474" y="541"/>
                </a:cubicBezTo>
                <a:cubicBezTo>
                  <a:pt x="474" y="541"/>
                  <a:pt x="474" y="542"/>
                  <a:pt x="475" y="542"/>
                </a:cubicBezTo>
                <a:cubicBezTo>
                  <a:pt x="475" y="543"/>
                  <a:pt x="475" y="543"/>
                  <a:pt x="475" y="543"/>
                </a:cubicBezTo>
                <a:cubicBezTo>
                  <a:pt x="475" y="544"/>
                  <a:pt x="475" y="544"/>
                  <a:pt x="475" y="544"/>
                </a:cubicBezTo>
                <a:cubicBezTo>
                  <a:pt x="476" y="545"/>
                  <a:pt x="476" y="545"/>
                  <a:pt x="476" y="545"/>
                </a:cubicBezTo>
                <a:cubicBezTo>
                  <a:pt x="476" y="546"/>
                  <a:pt x="477" y="547"/>
                  <a:pt x="477" y="547"/>
                </a:cubicBezTo>
                <a:cubicBezTo>
                  <a:pt x="477" y="547"/>
                  <a:pt x="477" y="547"/>
                  <a:pt x="477" y="547"/>
                </a:cubicBezTo>
                <a:lnTo>
                  <a:pt x="518" y="587"/>
                </a:lnTo>
                <a:close/>
                <a:moveTo>
                  <a:pt x="609" y="450"/>
                </a:moveTo>
                <a:cubicBezTo>
                  <a:pt x="586" y="418"/>
                  <a:pt x="553" y="395"/>
                  <a:pt x="514" y="388"/>
                </a:cubicBezTo>
                <a:cubicBezTo>
                  <a:pt x="505" y="386"/>
                  <a:pt x="495" y="385"/>
                  <a:pt x="486" y="385"/>
                </a:cubicBezTo>
                <a:cubicBezTo>
                  <a:pt x="415" y="385"/>
                  <a:pt x="354" y="436"/>
                  <a:pt x="340" y="506"/>
                </a:cubicBezTo>
                <a:cubicBezTo>
                  <a:pt x="325" y="586"/>
                  <a:pt x="378" y="664"/>
                  <a:pt x="458" y="679"/>
                </a:cubicBezTo>
                <a:cubicBezTo>
                  <a:pt x="467" y="681"/>
                  <a:pt x="477" y="682"/>
                  <a:pt x="486" y="682"/>
                </a:cubicBezTo>
                <a:cubicBezTo>
                  <a:pt x="557" y="682"/>
                  <a:pt x="618" y="631"/>
                  <a:pt x="632" y="562"/>
                </a:cubicBezTo>
                <a:cubicBezTo>
                  <a:pt x="639" y="523"/>
                  <a:pt x="631" y="483"/>
                  <a:pt x="609" y="450"/>
                </a:cubicBezTo>
                <a:close/>
                <a:moveTo>
                  <a:pt x="609" y="557"/>
                </a:moveTo>
                <a:lnTo>
                  <a:pt x="609" y="557"/>
                </a:lnTo>
                <a:cubicBezTo>
                  <a:pt x="598" y="616"/>
                  <a:pt x="546" y="659"/>
                  <a:pt x="486" y="659"/>
                </a:cubicBezTo>
                <a:cubicBezTo>
                  <a:pt x="478" y="659"/>
                  <a:pt x="470" y="658"/>
                  <a:pt x="462" y="657"/>
                </a:cubicBezTo>
                <a:cubicBezTo>
                  <a:pt x="394" y="644"/>
                  <a:pt x="350" y="578"/>
                  <a:pt x="363" y="510"/>
                </a:cubicBezTo>
                <a:cubicBezTo>
                  <a:pt x="374" y="451"/>
                  <a:pt x="426" y="408"/>
                  <a:pt x="486" y="408"/>
                </a:cubicBezTo>
                <a:cubicBezTo>
                  <a:pt x="494" y="408"/>
                  <a:pt x="502" y="409"/>
                  <a:pt x="509" y="411"/>
                </a:cubicBezTo>
                <a:cubicBezTo>
                  <a:pt x="542" y="417"/>
                  <a:pt x="571" y="436"/>
                  <a:pt x="590" y="463"/>
                </a:cubicBezTo>
                <a:cubicBezTo>
                  <a:pt x="608" y="491"/>
                  <a:pt x="615" y="524"/>
                  <a:pt x="609" y="557"/>
                </a:cubicBezTo>
                <a:close/>
                <a:moveTo>
                  <a:pt x="311" y="556"/>
                </a:moveTo>
                <a:lnTo>
                  <a:pt x="214" y="556"/>
                </a:lnTo>
                <a:lnTo>
                  <a:pt x="214" y="406"/>
                </a:lnTo>
                <a:lnTo>
                  <a:pt x="365" y="406"/>
                </a:lnTo>
                <a:cubicBezTo>
                  <a:pt x="375" y="396"/>
                  <a:pt x="386" y="389"/>
                  <a:pt x="397" y="382"/>
                </a:cubicBezTo>
                <a:lnTo>
                  <a:pt x="397" y="382"/>
                </a:lnTo>
                <a:lnTo>
                  <a:pt x="397" y="231"/>
                </a:lnTo>
                <a:lnTo>
                  <a:pt x="552" y="231"/>
                </a:lnTo>
                <a:cubicBezTo>
                  <a:pt x="555" y="231"/>
                  <a:pt x="558" y="234"/>
                  <a:pt x="558" y="238"/>
                </a:cubicBezTo>
                <a:lnTo>
                  <a:pt x="558" y="374"/>
                </a:lnTo>
                <a:cubicBezTo>
                  <a:pt x="566" y="377"/>
                  <a:pt x="574" y="382"/>
                  <a:pt x="582" y="387"/>
                </a:cubicBezTo>
                <a:lnTo>
                  <a:pt x="582" y="382"/>
                </a:lnTo>
                <a:lnTo>
                  <a:pt x="582" y="238"/>
                </a:lnTo>
                <a:lnTo>
                  <a:pt x="582" y="157"/>
                </a:lnTo>
                <a:cubicBezTo>
                  <a:pt x="582" y="141"/>
                  <a:pt x="568" y="127"/>
                  <a:pt x="552" y="127"/>
                </a:cubicBezTo>
                <a:lnTo>
                  <a:pt x="30" y="127"/>
                </a:lnTo>
                <a:cubicBezTo>
                  <a:pt x="13" y="127"/>
                  <a:pt x="0" y="141"/>
                  <a:pt x="0" y="157"/>
                </a:cubicBezTo>
                <a:lnTo>
                  <a:pt x="0" y="238"/>
                </a:lnTo>
                <a:lnTo>
                  <a:pt x="0" y="382"/>
                </a:lnTo>
                <a:lnTo>
                  <a:pt x="0" y="406"/>
                </a:lnTo>
                <a:lnTo>
                  <a:pt x="0" y="550"/>
                </a:lnTo>
                <a:lnTo>
                  <a:pt x="0" y="567"/>
                </a:lnTo>
                <a:cubicBezTo>
                  <a:pt x="0" y="584"/>
                  <a:pt x="13" y="598"/>
                  <a:pt x="30" y="598"/>
                </a:cubicBezTo>
                <a:lnTo>
                  <a:pt x="322" y="598"/>
                </a:lnTo>
                <a:cubicBezTo>
                  <a:pt x="317" y="584"/>
                  <a:pt x="313" y="570"/>
                  <a:pt x="311" y="556"/>
                </a:cubicBezTo>
                <a:close/>
                <a:moveTo>
                  <a:pt x="24" y="238"/>
                </a:moveTo>
                <a:lnTo>
                  <a:pt x="24" y="238"/>
                </a:lnTo>
                <a:cubicBezTo>
                  <a:pt x="24" y="234"/>
                  <a:pt x="26" y="231"/>
                  <a:pt x="30" y="231"/>
                </a:cubicBezTo>
                <a:lnTo>
                  <a:pt x="190" y="231"/>
                </a:lnTo>
                <a:lnTo>
                  <a:pt x="190" y="382"/>
                </a:lnTo>
                <a:lnTo>
                  <a:pt x="24" y="382"/>
                </a:lnTo>
                <a:lnTo>
                  <a:pt x="24" y="238"/>
                </a:lnTo>
                <a:close/>
                <a:moveTo>
                  <a:pt x="190" y="406"/>
                </a:moveTo>
                <a:lnTo>
                  <a:pt x="190" y="406"/>
                </a:lnTo>
                <a:lnTo>
                  <a:pt x="190" y="556"/>
                </a:lnTo>
                <a:lnTo>
                  <a:pt x="30" y="556"/>
                </a:lnTo>
                <a:cubicBezTo>
                  <a:pt x="26" y="556"/>
                  <a:pt x="24" y="553"/>
                  <a:pt x="24" y="550"/>
                </a:cubicBezTo>
                <a:lnTo>
                  <a:pt x="24" y="406"/>
                </a:lnTo>
                <a:lnTo>
                  <a:pt x="190" y="406"/>
                </a:lnTo>
                <a:close/>
                <a:moveTo>
                  <a:pt x="214" y="382"/>
                </a:moveTo>
                <a:lnTo>
                  <a:pt x="214" y="382"/>
                </a:lnTo>
                <a:lnTo>
                  <a:pt x="214" y="231"/>
                </a:lnTo>
                <a:lnTo>
                  <a:pt x="373" y="231"/>
                </a:lnTo>
                <a:lnTo>
                  <a:pt x="373" y="382"/>
                </a:lnTo>
                <a:lnTo>
                  <a:pt x="214" y="382"/>
                </a:lnTo>
                <a:close/>
                <a:moveTo>
                  <a:pt x="385" y="157"/>
                </a:moveTo>
                <a:lnTo>
                  <a:pt x="385" y="157"/>
                </a:lnTo>
                <a:cubicBezTo>
                  <a:pt x="396" y="157"/>
                  <a:pt x="405" y="166"/>
                  <a:pt x="405" y="178"/>
                </a:cubicBezTo>
                <a:cubicBezTo>
                  <a:pt x="405" y="189"/>
                  <a:pt x="396" y="198"/>
                  <a:pt x="385" y="198"/>
                </a:cubicBezTo>
                <a:cubicBezTo>
                  <a:pt x="374" y="198"/>
                  <a:pt x="364" y="189"/>
                  <a:pt x="364" y="178"/>
                </a:cubicBezTo>
                <a:cubicBezTo>
                  <a:pt x="364" y="166"/>
                  <a:pt x="374" y="157"/>
                  <a:pt x="385" y="157"/>
                </a:cubicBezTo>
                <a:close/>
                <a:moveTo>
                  <a:pt x="202" y="157"/>
                </a:moveTo>
                <a:lnTo>
                  <a:pt x="202" y="157"/>
                </a:lnTo>
                <a:cubicBezTo>
                  <a:pt x="213" y="157"/>
                  <a:pt x="223" y="166"/>
                  <a:pt x="223" y="178"/>
                </a:cubicBezTo>
                <a:cubicBezTo>
                  <a:pt x="223" y="189"/>
                  <a:pt x="213" y="198"/>
                  <a:pt x="202" y="198"/>
                </a:cubicBezTo>
                <a:cubicBezTo>
                  <a:pt x="191" y="198"/>
                  <a:pt x="181" y="189"/>
                  <a:pt x="181" y="178"/>
                </a:cubicBezTo>
                <a:cubicBezTo>
                  <a:pt x="181" y="166"/>
                  <a:pt x="191" y="157"/>
                  <a:pt x="202" y="157"/>
                </a:cubicBezTo>
                <a:close/>
              </a:path>
            </a:pathLst>
          </a:custGeom>
          <a:solidFill>
            <a:srgbClr val="FFFFFF">
              <a:alpha val="100000"/>
            </a:srgbClr>
          </a:solidFill>
          <a:ln w="9525">
            <a:noFill/>
          </a:ln>
        </p:spPr>
        <p:txBody>
          <a:bodyPr/>
          <a:lstStyle/>
          <a:p>
            <a:endParaRPr lang="zh-CN" altLang="en-US" sz="2100"/>
          </a:p>
        </p:txBody>
      </p:sp>
      <p:sp>
        <p:nvSpPr>
          <p:cNvPr id="38" name="Freeform 23"/>
          <p:cNvSpPr>
            <a:spLocks noEditPoints="1"/>
          </p:cNvSpPr>
          <p:nvPr/>
        </p:nvSpPr>
        <p:spPr>
          <a:xfrm>
            <a:off x="652943" y="2841298"/>
            <a:ext cx="533122" cy="572789"/>
          </a:xfrm>
          <a:custGeom>
            <a:avLst/>
            <a:gdLst/>
            <a:ahLst/>
            <a:cxnLst>
              <a:cxn ang="0">
                <a:pos x="202104" y="355329"/>
              </a:cxn>
              <a:cxn ang="0">
                <a:pos x="192189" y="323096"/>
              </a:cxn>
              <a:cxn ang="0">
                <a:pos x="232610" y="155792"/>
              </a:cxn>
              <a:cxn ang="0">
                <a:pos x="276082" y="291631"/>
              </a:cxn>
              <a:cxn ang="0">
                <a:pos x="330230" y="134304"/>
              </a:cxn>
              <a:cxn ang="0">
                <a:pos x="210493" y="267072"/>
              </a:cxn>
              <a:cxn ang="0">
                <a:pos x="200579" y="284724"/>
              </a:cxn>
              <a:cxn ang="0">
                <a:pos x="273794" y="327701"/>
              </a:cxn>
              <a:cxn ang="0">
                <a:pos x="351585" y="113583"/>
              </a:cxn>
              <a:cxn ang="0">
                <a:pos x="355398" y="72140"/>
              </a:cxn>
              <a:cxn ang="0">
                <a:pos x="351585" y="113583"/>
              </a:cxn>
              <a:cxn ang="0">
                <a:pos x="415648" y="134304"/>
              </a:cxn>
              <a:cxn ang="0">
                <a:pos x="374464" y="138141"/>
              </a:cxn>
              <a:cxn ang="0">
                <a:pos x="303537" y="95931"/>
              </a:cxn>
              <a:cxn ang="0">
                <a:pos x="286759" y="58326"/>
              </a:cxn>
              <a:cxn ang="0">
                <a:pos x="303537" y="95931"/>
              </a:cxn>
              <a:cxn ang="0">
                <a:pos x="234898" y="71373"/>
              </a:cxn>
              <a:cxn ang="0">
                <a:pos x="238712" y="112815"/>
              </a:cxn>
              <a:cxn ang="0">
                <a:pos x="391243" y="204142"/>
              </a:cxn>
              <a:cxn ang="0">
                <a:pos x="429376" y="186490"/>
              </a:cxn>
              <a:cxn ang="0">
                <a:pos x="391243" y="204142"/>
              </a:cxn>
              <a:cxn ang="0">
                <a:pos x="196003" y="292398"/>
              </a:cxn>
              <a:cxn ang="0">
                <a:pos x="185326" y="310817"/>
              </a:cxn>
              <a:cxn ang="0">
                <a:pos x="258541" y="353794"/>
              </a:cxn>
              <a:cxn ang="0">
                <a:pos x="194477" y="571750"/>
              </a:cxn>
              <a:cxn ang="0">
                <a:pos x="208205" y="33000"/>
              </a:cxn>
              <a:cxn ang="0">
                <a:pos x="507167" y="162699"/>
              </a:cxn>
              <a:cxn ang="0">
                <a:pos x="511743" y="248654"/>
              </a:cxn>
              <a:cxn ang="0">
                <a:pos x="526996" y="357632"/>
              </a:cxn>
              <a:cxn ang="0">
                <a:pos x="507929" y="449726"/>
              </a:cxn>
              <a:cxn ang="0">
                <a:pos x="398107" y="475051"/>
              </a:cxn>
              <a:cxn ang="0">
                <a:pos x="194477" y="571750"/>
              </a:cxn>
            </a:cxnLst>
            <a:rect l="0" t="0" r="0" b="0"/>
            <a:pathLst>
              <a:path w="699" h="745">
                <a:moveTo>
                  <a:pt x="252" y="421"/>
                </a:moveTo>
                <a:cubicBezTo>
                  <a:pt x="244" y="436"/>
                  <a:pt x="250" y="455"/>
                  <a:pt x="265" y="463"/>
                </a:cubicBezTo>
                <a:cubicBezTo>
                  <a:pt x="277" y="471"/>
                  <a:pt x="292" y="469"/>
                  <a:pt x="303" y="460"/>
                </a:cubicBezTo>
                <a:lnTo>
                  <a:pt x="252" y="421"/>
                </a:lnTo>
                <a:close/>
                <a:moveTo>
                  <a:pt x="433" y="175"/>
                </a:moveTo>
                <a:cubicBezTo>
                  <a:pt x="387" y="148"/>
                  <a:pt x="329" y="161"/>
                  <a:pt x="305" y="203"/>
                </a:cubicBezTo>
                <a:cubicBezTo>
                  <a:pt x="280" y="246"/>
                  <a:pt x="312" y="294"/>
                  <a:pt x="290" y="338"/>
                </a:cubicBezTo>
                <a:lnTo>
                  <a:pt x="362" y="380"/>
                </a:lnTo>
                <a:cubicBezTo>
                  <a:pt x="390" y="338"/>
                  <a:pt x="448" y="343"/>
                  <a:pt x="472" y="300"/>
                </a:cubicBezTo>
                <a:cubicBezTo>
                  <a:pt x="497" y="257"/>
                  <a:pt x="479" y="202"/>
                  <a:pt x="433" y="175"/>
                </a:cubicBezTo>
                <a:close/>
                <a:moveTo>
                  <a:pt x="355" y="407"/>
                </a:moveTo>
                <a:lnTo>
                  <a:pt x="276" y="348"/>
                </a:lnTo>
                <a:cubicBezTo>
                  <a:pt x="270" y="343"/>
                  <a:pt x="262" y="345"/>
                  <a:pt x="259" y="351"/>
                </a:cubicBezTo>
                <a:cubicBezTo>
                  <a:pt x="255" y="357"/>
                  <a:pt x="257" y="366"/>
                  <a:pt x="263" y="371"/>
                </a:cubicBezTo>
                <a:lnTo>
                  <a:pt x="341" y="430"/>
                </a:lnTo>
                <a:cubicBezTo>
                  <a:pt x="347" y="435"/>
                  <a:pt x="355" y="433"/>
                  <a:pt x="359" y="427"/>
                </a:cubicBezTo>
                <a:cubicBezTo>
                  <a:pt x="363" y="420"/>
                  <a:pt x="361" y="412"/>
                  <a:pt x="355" y="407"/>
                </a:cubicBezTo>
                <a:close/>
                <a:moveTo>
                  <a:pt x="461" y="148"/>
                </a:moveTo>
                <a:lnTo>
                  <a:pt x="485" y="106"/>
                </a:lnTo>
                <a:lnTo>
                  <a:pt x="466" y="94"/>
                </a:lnTo>
                <a:lnTo>
                  <a:pt x="441" y="137"/>
                </a:lnTo>
                <a:lnTo>
                  <a:pt x="461" y="148"/>
                </a:lnTo>
                <a:close/>
                <a:moveTo>
                  <a:pt x="503" y="200"/>
                </a:moveTo>
                <a:lnTo>
                  <a:pt x="545" y="175"/>
                </a:lnTo>
                <a:lnTo>
                  <a:pt x="534" y="156"/>
                </a:lnTo>
                <a:lnTo>
                  <a:pt x="491" y="180"/>
                </a:lnTo>
                <a:lnTo>
                  <a:pt x="503" y="200"/>
                </a:lnTo>
                <a:close/>
                <a:moveTo>
                  <a:pt x="398" y="125"/>
                </a:moveTo>
                <a:lnTo>
                  <a:pt x="398" y="76"/>
                </a:lnTo>
                <a:lnTo>
                  <a:pt x="376" y="76"/>
                </a:lnTo>
                <a:lnTo>
                  <a:pt x="376" y="125"/>
                </a:lnTo>
                <a:lnTo>
                  <a:pt x="398" y="125"/>
                </a:lnTo>
                <a:close/>
                <a:moveTo>
                  <a:pt x="333" y="136"/>
                </a:moveTo>
                <a:lnTo>
                  <a:pt x="308" y="93"/>
                </a:lnTo>
                <a:lnTo>
                  <a:pt x="288" y="104"/>
                </a:lnTo>
                <a:lnTo>
                  <a:pt x="313" y="147"/>
                </a:lnTo>
                <a:lnTo>
                  <a:pt x="333" y="136"/>
                </a:lnTo>
                <a:close/>
                <a:moveTo>
                  <a:pt x="513" y="266"/>
                </a:moveTo>
                <a:lnTo>
                  <a:pt x="563" y="266"/>
                </a:lnTo>
                <a:lnTo>
                  <a:pt x="563" y="243"/>
                </a:lnTo>
                <a:lnTo>
                  <a:pt x="513" y="243"/>
                </a:lnTo>
                <a:lnTo>
                  <a:pt x="513" y="266"/>
                </a:lnTo>
                <a:close/>
                <a:moveTo>
                  <a:pt x="335" y="441"/>
                </a:moveTo>
                <a:lnTo>
                  <a:pt x="257" y="381"/>
                </a:lnTo>
                <a:cubicBezTo>
                  <a:pt x="251" y="377"/>
                  <a:pt x="243" y="378"/>
                  <a:pt x="239" y="385"/>
                </a:cubicBezTo>
                <a:cubicBezTo>
                  <a:pt x="236" y="391"/>
                  <a:pt x="237" y="400"/>
                  <a:pt x="243" y="405"/>
                </a:cubicBezTo>
                <a:lnTo>
                  <a:pt x="322" y="464"/>
                </a:lnTo>
                <a:cubicBezTo>
                  <a:pt x="328" y="469"/>
                  <a:pt x="336" y="467"/>
                  <a:pt x="339" y="461"/>
                </a:cubicBezTo>
                <a:cubicBezTo>
                  <a:pt x="343" y="454"/>
                  <a:pt x="341" y="445"/>
                  <a:pt x="335" y="441"/>
                </a:cubicBezTo>
                <a:close/>
                <a:moveTo>
                  <a:pt x="255" y="745"/>
                </a:moveTo>
                <a:cubicBezTo>
                  <a:pt x="263" y="687"/>
                  <a:pt x="263" y="624"/>
                  <a:pt x="247" y="569"/>
                </a:cubicBezTo>
                <a:cubicBezTo>
                  <a:pt x="0" y="430"/>
                  <a:pt x="65" y="108"/>
                  <a:pt x="273" y="43"/>
                </a:cubicBezTo>
                <a:cubicBezTo>
                  <a:pt x="382" y="0"/>
                  <a:pt x="531" y="26"/>
                  <a:pt x="628" y="123"/>
                </a:cubicBezTo>
                <a:cubicBezTo>
                  <a:pt x="699" y="193"/>
                  <a:pt x="665" y="212"/>
                  <a:pt x="665" y="212"/>
                </a:cubicBezTo>
                <a:lnTo>
                  <a:pt x="649" y="220"/>
                </a:lnTo>
                <a:cubicBezTo>
                  <a:pt x="658" y="254"/>
                  <a:pt x="673" y="316"/>
                  <a:pt x="671" y="324"/>
                </a:cubicBezTo>
                <a:cubicBezTo>
                  <a:pt x="668" y="336"/>
                  <a:pt x="655" y="347"/>
                  <a:pt x="655" y="347"/>
                </a:cubicBezTo>
                <a:lnTo>
                  <a:pt x="691" y="466"/>
                </a:lnTo>
                <a:lnTo>
                  <a:pt x="659" y="479"/>
                </a:lnTo>
                <a:cubicBezTo>
                  <a:pt x="666" y="517"/>
                  <a:pt x="670" y="548"/>
                  <a:pt x="666" y="586"/>
                </a:cubicBezTo>
                <a:cubicBezTo>
                  <a:pt x="666" y="592"/>
                  <a:pt x="645" y="611"/>
                  <a:pt x="627" y="612"/>
                </a:cubicBezTo>
                <a:lnTo>
                  <a:pt x="522" y="619"/>
                </a:lnTo>
                <a:lnTo>
                  <a:pt x="529" y="745"/>
                </a:lnTo>
                <a:lnTo>
                  <a:pt x="255" y="745"/>
                </a:lnTo>
                <a:close/>
              </a:path>
            </a:pathLst>
          </a:custGeom>
          <a:solidFill>
            <a:srgbClr val="FFFFFF">
              <a:alpha val="100000"/>
            </a:srgbClr>
          </a:solidFill>
          <a:ln w="9525">
            <a:noFill/>
          </a:ln>
        </p:spPr>
        <p:txBody>
          <a:bodyPr/>
          <a:lstStyle/>
          <a:p>
            <a:endParaRPr lang="zh-CN" altLang="en-US" sz="2100"/>
          </a:p>
        </p:txBody>
      </p:sp>
      <p:sp>
        <p:nvSpPr>
          <p:cNvPr id="40" name="Freeform 18"/>
          <p:cNvSpPr/>
          <p:nvPr/>
        </p:nvSpPr>
        <p:spPr>
          <a:xfrm>
            <a:off x="1507347" y="2798870"/>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
        <p:nvSpPr>
          <p:cNvPr id="41" name="Freeform 18"/>
          <p:cNvSpPr/>
          <p:nvPr/>
        </p:nvSpPr>
        <p:spPr>
          <a:xfrm>
            <a:off x="1515773" y="3569946"/>
            <a:ext cx="4836181" cy="574376"/>
          </a:xfrm>
          <a:custGeom>
            <a:avLst/>
            <a:gdLst/>
            <a:ahLst/>
            <a:cxnLst>
              <a:cxn ang="0">
                <a:pos x="5337" y="0"/>
              </a:cxn>
              <a:cxn ang="0">
                <a:pos x="4439403" y="0"/>
              </a:cxn>
              <a:cxn ang="0">
                <a:pos x="4838134" y="402256"/>
              </a:cxn>
              <a:cxn ang="0">
                <a:pos x="4838134" y="402256"/>
              </a:cxn>
              <a:cxn ang="0">
                <a:pos x="4439403" y="805282"/>
              </a:cxn>
              <a:cxn ang="0">
                <a:pos x="0" y="805282"/>
              </a:cxn>
              <a:cxn ang="0">
                <a:pos x="193647" y="400718"/>
              </a:cxn>
              <a:cxn ang="0">
                <a:pos x="5337" y="0"/>
              </a:cxn>
            </a:cxnLst>
            <a:rect l="0" t="0" r="0" b="0"/>
            <a:pathLst>
              <a:path w="6346" h="1047">
                <a:moveTo>
                  <a:pt x="7" y="0"/>
                </a:moveTo>
                <a:lnTo>
                  <a:pt x="5823" y="0"/>
                </a:lnTo>
                <a:cubicBezTo>
                  <a:pt x="6110" y="0"/>
                  <a:pt x="6346" y="236"/>
                  <a:pt x="6346" y="523"/>
                </a:cubicBezTo>
                <a:lnTo>
                  <a:pt x="6346" y="523"/>
                </a:lnTo>
                <a:cubicBezTo>
                  <a:pt x="6346" y="811"/>
                  <a:pt x="6110" y="1047"/>
                  <a:pt x="5823" y="1047"/>
                </a:cubicBezTo>
                <a:lnTo>
                  <a:pt x="0" y="1047"/>
                </a:lnTo>
                <a:cubicBezTo>
                  <a:pt x="155" y="923"/>
                  <a:pt x="254" y="733"/>
                  <a:pt x="254" y="521"/>
                </a:cubicBezTo>
                <a:cubicBezTo>
                  <a:pt x="254" y="311"/>
                  <a:pt x="158" y="124"/>
                  <a:pt x="7" y="0"/>
                </a:cubicBezTo>
                <a:close/>
              </a:path>
            </a:pathLst>
          </a:custGeom>
          <a:noFill/>
          <a:ln w="12700" cap="flat" cmpd="sng">
            <a:solidFill>
              <a:srgbClr val="24211D"/>
            </a:solidFill>
            <a:prstDash val="dash"/>
            <a:headEnd type="none" w="med" len="med"/>
            <a:tailEnd type="none" w="med" len="med"/>
          </a:ln>
        </p:spPr>
        <p:txBody>
          <a:bodyPr/>
          <a:lstStyle/>
          <a:p>
            <a:endParaRPr lang="zh-CN" alt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68205" y="4557749"/>
            <a:ext cx="3378120" cy="1631738"/>
            <a:chOff x="112548" y="2169058"/>
            <a:chExt cx="4659086" cy="1631950"/>
          </a:xfrm>
          <a:solidFill>
            <a:srgbClr val="C00000"/>
          </a:solidFill>
        </p:grpSpPr>
        <p:sp>
          <p:nvSpPr>
            <p:cNvPr id="42" name="矩形 41"/>
            <p:cNvSpPr/>
            <p:nvPr/>
          </p:nvSpPr>
          <p:spPr>
            <a:xfrm>
              <a:off x="112548" y="2169058"/>
              <a:ext cx="4659086" cy="163195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zh-CN" altLang="en-US"/>
            </a:p>
          </p:txBody>
        </p:sp>
        <p:sp>
          <p:nvSpPr>
            <p:cNvPr id="43" name="文本框 42"/>
            <p:cNvSpPr txBox="1"/>
            <p:nvPr/>
          </p:nvSpPr>
          <p:spPr>
            <a:xfrm>
              <a:off x="2620207" y="2723389"/>
              <a:ext cx="1901371" cy="523288"/>
            </a:xfrm>
            <a:prstGeom prst="rect">
              <a:avLst/>
            </a:prstGeom>
            <a:grpFill/>
          </p:spPr>
          <p:txBody>
            <a:bodyPr wrap="square" rtlCol="0">
              <a:spAutoFit/>
              <a:scene3d>
                <a:camera prst="orthographicFront"/>
                <a:lightRig rig="threePt" dir="t"/>
              </a:scene3d>
              <a:sp3d contourW="12700"/>
            </a:bodyPr>
            <a:lstStyle/>
            <a:p>
              <a:pPr algn="ctr"/>
              <a:r>
                <a:rPr lang="zh-CN" altLang="en-US" sz="2800" dirty="0">
                  <a:solidFill>
                    <a:schemeClr val="bg1"/>
                  </a:solidFill>
                  <a:latin typeface="黑体" panose="02010609060101010101" pitchFamily="49" charset="-122"/>
                  <a:ea typeface="黑体" panose="02010609060101010101" pitchFamily="49" charset="-122"/>
                </a:rPr>
                <a:t>硬件</a:t>
              </a:r>
              <a:endParaRPr lang="en-US" altLang="zh-CN" sz="2800" dirty="0">
                <a:solidFill>
                  <a:schemeClr val="bg1"/>
                </a:solidFill>
                <a:latin typeface="黑体" panose="02010609060101010101" pitchFamily="49" charset="-122"/>
                <a:ea typeface="黑体" panose="02010609060101010101" pitchFamily="49" charset="-122"/>
              </a:endParaRPr>
            </a:p>
          </p:txBody>
        </p:sp>
      </p:grpSp>
      <p:grpSp>
        <p:nvGrpSpPr>
          <p:cNvPr id="3" name="组合 2"/>
          <p:cNvGrpSpPr/>
          <p:nvPr/>
        </p:nvGrpSpPr>
        <p:grpSpPr>
          <a:xfrm>
            <a:off x="419958" y="1157211"/>
            <a:ext cx="3378120" cy="1631738"/>
            <a:chOff x="112548" y="2169058"/>
            <a:chExt cx="4659086" cy="1631950"/>
          </a:xfrm>
          <a:solidFill>
            <a:srgbClr val="C00000"/>
          </a:solidFill>
        </p:grpSpPr>
        <p:sp>
          <p:nvSpPr>
            <p:cNvPr id="4" name="矩形 3"/>
            <p:cNvSpPr/>
            <p:nvPr/>
          </p:nvSpPr>
          <p:spPr>
            <a:xfrm>
              <a:off x="112548" y="2169058"/>
              <a:ext cx="4659086" cy="163195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zh-CN" altLang="en-US"/>
            </a:p>
          </p:txBody>
        </p:sp>
        <p:sp>
          <p:nvSpPr>
            <p:cNvPr id="5" name="文本框 4"/>
            <p:cNvSpPr txBox="1"/>
            <p:nvPr/>
          </p:nvSpPr>
          <p:spPr>
            <a:xfrm>
              <a:off x="2370714" y="2190894"/>
              <a:ext cx="2400920" cy="1200485"/>
            </a:xfrm>
            <a:prstGeom prst="rect">
              <a:avLst/>
            </a:prstGeom>
            <a:grp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黑体" panose="02010609060101010101" pitchFamily="49" charset="-122"/>
                  <a:ea typeface="黑体" panose="02010609060101010101" pitchFamily="49" charset="-122"/>
                </a:rPr>
                <a:t>QuecPython</a:t>
              </a:r>
              <a:r>
                <a:rPr lang="zh-CN" altLang="en-US" sz="2400" dirty="0">
                  <a:solidFill>
                    <a:schemeClr val="bg1"/>
                  </a:solidFill>
                  <a:latin typeface="黑体" panose="02010609060101010101" pitchFamily="49" charset="-122"/>
                  <a:ea typeface="黑体" panose="02010609060101010101" pitchFamily="49" charset="-122"/>
                </a:rPr>
                <a:t>平台开发技能</a:t>
              </a:r>
              <a:endParaRPr lang="en-US" altLang="zh-CN" sz="2400" dirty="0">
                <a:solidFill>
                  <a:schemeClr val="bg1"/>
                </a:solidFill>
                <a:latin typeface="黑体" panose="02010609060101010101" pitchFamily="49" charset="-122"/>
                <a:ea typeface="黑体" panose="02010609060101010101" pitchFamily="49" charset="-122"/>
              </a:endParaRPr>
            </a:p>
          </p:txBody>
        </p:sp>
      </p:grpSp>
      <p:sp>
        <p:nvSpPr>
          <p:cNvPr id="22"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收获</a:t>
            </a:r>
            <a:r>
              <a:rPr lang="en-US" altLang="zh-CN" sz="3200" b="1" i="1" u="sng" dirty="0">
                <a:solidFill>
                  <a:schemeClr val="tx1">
                    <a:lumMod val="50000"/>
                  </a:schemeClr>
                </a:solidFill>
              </a:rPr>
              <a:t>-get </a:t>
            </a:r>
            <a:r>
              <a:rPr lang="zh-CN" altLang="en-US" sz="3200" b="1" i="1" u="sng" dirty="0">
                <a:solidFill>
                  <a:schemeClr val="tx1">
                    <a:lumMod val="50000"/>
                  </a:schemeClr>
                </a:solidFill>
              </a:rPr>
              <a:t>到的技能</a:t>
            </a:r>
            <a:endParaRPr lang="en-US" altLang="zh-CN" b="1" u="sng" dirty="0">
              <a:solidFill>
                <a:srgbClr val="00B0F0"/>
              </a:solidFill>
            </a:endParaRPr>
          </a:p>
        </p:txBody>
      </p:sp>
      <p:pic>
        <p:nvPicPr>
          <p:cNvPr id="35" name="图片 34"/>
          <p:cNvPicPr>
            <a:picLocks noChangeAspect="1"/>
          </p:cNvPicPr>
          <p:nvPr/>
        </p:nvPicPr>
        <p:blipFill>
          <a:blip r:embed="rId2"/>
          <a:stretch>
            <a:fillRect/>
          </a:stretch>
        </p:blipFill>
        <p:spPr>
          <a:xfrm>
            <a:off x="419958" y="1157211"/>
            <a:ext cx="1637307" cy="1631738"/>
          </a:xfrm>
          <a:prstGeom prst="roundRect">
            <a:avLst>
              <a:gd name="adj" fmla="val 6966"/>
            </a:avLst>
          </a:prstGeom>
        </p:spPr>
      </p:pic>
      <p:sp>
        <p:nvSpPr>
          <p:cNvPr id="36" name="矩形 35"/>
          <p:cNvSpPr/>
          <p:nvPr/>
        </p:nvSpPr>
        <p:spPr>
          <a:xfrm>
            <a:off x="8537016" y="2799015"/>
            <a:ext cx="3378120" cy="163173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noAutofit/>
          </a:bodyPr>
          <a:lstStyle/>
          <a:p>
            <a:pPr algn="ctr"/>
            <a:endParaRPr lang="zh-CN" altLang="en-US"/>
          </a:p>
        </p:txBody>
      </p:sp>
      <p:sp>
        <p:nvSpPr>
          <p:cNvPr id="37" name="文本框 36"/>
          <p:cNvSpPr txBox="1"/>
          <p:nvPr/>
        </p:nvSpPr>
        <p:spPr>
          <a:xfrm>
            <a:off x="8555222" y="3014295"/>
            <a:ext cx="1774026" cy="830997"/>
          </a:xfrm>
          <a:prstGeom prst="rect">
            <a:avLst/>
          </a:prstGeom>
          <a:solidFill>
            <a:srgbClr val="C00000"/>
          </a:solid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黑体" panose="02010609060101010101" pitchFamily="49" charset="-122"/>
                <a:ea typeface="黑体" panose="02010609060101010101" pitchFamily="49" charset="-122"/>
              </a:rPr>
              <a:t>GUI</a:t>
            </a:r>
            <a:r>
              <a:rPr lang="zh-CN" altLang="en-US" sz="2400" dirty="0">
                <a:solidFill>
                  <a:schemeClr val="bg1"/>
                </a:solidFill>
                <a:latin typeface="黑体" panose="02010609060101010101" pitchFamily="49" charset="-122"/>
                <a:ea typeface="黑体" panose="02010609060101010101" pitchFamily="49" charset="-122"/>
              </a:rPr>
              <a:t>编程</a:t>
            </a:r>
            <a:endParaRPr lang="en-US" altLang="zh-CN" sz="2400" dirty="0">
              <a:solidFill>
                <a:schemeClr val="bg1"/>
              </a:solidFill>
              <a:latin typeface="黑体" panose="02010609060101010101" pitchFamily="49" charset="-122"/>
              <a:ea typeface="黑体" panose="02010609060101010101" pitchFamily="49" charset="-122"/>
            </a:endParaRPr>
          </a:p>
          <a:p>
            <a:pPr algn="ctr"/>
            <a:r>
              <a:rPr lang="zh-CN" altLang="en-US" sz="2400" dirty="0">
                <a:solidFill>
                  <a:schemeClr val="bg1"/>
                </a:solidFill>
                <a:latin typeface="黑体" panose="02010609060101010101" pitchFamily="49" charset="-122"/>
                <a:ea typeface="黑体" panose="02010609060101010101" pitchFamily="49" charset="-122"/>
              </a:rPr>
              <a:t>（工具开发）</a:t>
            </a:r>
            <a:endParaRPr lang="en-US" altLang="zh-CN" sz="2400" dirty="0">
              <a:solidFill>
                <a:schemeClr val="bg1"/>
              </a:solidFill>
              <a:latin typeface="黑体" panose="02010609060101010101" pitchFamily="49" charset="-122"/>
              <a:ea typeface="黑体" panose="02010609060101010101" pitchFamily="49" charset="-122"/>
            </a:endParaRPr>
          </a:p>
        </p:txBody>
      </p:sp>
      <p:pic>
        <p:nvPicPr>
          <p:cNvPr id="38" name="图片 37"/>
          <p:cNvPicPr>
            <a:picLocks noChangeAspect="1"/>
          </p:cNvPicPr>
          <p:nvPr/>
        </p:nvPicPr>
        <p:blipFill>
          <a:blip r:embed="rId2"/>
          <a:stretch>
            <a:fillRect/>
          </a:stretch>
        </p:blipFill>
        <p:spPr>
          <a:xfrm>
            <a:off x="10296904" y="2788949"/>
            <a:ext cx="1637307" cy="1631738"/>
          </a:xfrm>
          <a:prstGeom prst="roundRect">
            <a:avLst>
              <a:gd name="adj" fmla="val 6966"/>
            </a:avLst>
          </a:prstGeom>
        </p:spPr>
      </p:pic>
      <p:pic>
        <p:nvPicPr>
          <p:cNvPr id="40" name="图片 39"/>
          <p:cNvPicPr>
            <a:picLocks noChangeAspect="1"/>
          </p:cNvPicPr>
          <p:nvPr/>
        </p:nvPicPr>
        <p:blipFill>
          <a:blip r:embed="rId2"/>
          <a:stretch>
            <a:fillRect/>
          </a:stretch>
        </p:blipFill>
        <p:spPr>
          <a:xfrm>
            <a:off x="367797" y="4557749"/>
            <a:ext cx="1637307" cy="1631738"/>
          </a:xfrm>
          <a:prstGeom prst="roundRect">
            <a:avLst>
              <a:gd name="adj" fmla="val 6966"/>
            </a:avLst>
          </a:prstGeom>
        </p:spPr>
      </p:pic>
      <p:sp>
        <p:nvSpPr>
          <p:cNvPr id="17" name="矩形 16"/>
          <p:cNvSpPr/>
          <p:nvPr/>
        </p:nvSpPr>
        <p:spPr>
          <a:xfrm>
            <a:off x="3891796" y="1402614"/>
            <a:ext cx="7912800" cy="1092158"/>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学习</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QuecPython</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平台开发相关技能，掌握了一种全新的物联网开发方式。借助</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QuecPython</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平台，能够实现嵌入式场景方案开发。具体体现在：</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UART</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开发、</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GPIO</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开发等。同时，也逐渐熟悉和掌握</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QuecPython</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开发及调试环境。</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同时也熟悉了</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EC600U</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EC600N</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等模块，熟悉了模块固件的编译和烧录流程。</a:t>
            </a:r>
          </a:p>
        </p:txBody>
      </p:sp>
      <p:sp>
        <p:nvSpPr>
          <p:cNvPr id="18" name="矩形 17"/>
          <p:cNvSpPr/>
          <p:nvPr/>
        </p:nvSpPr>
        <p:spPr>
          <a:xfrm>
            <a:off x="814438" y="3407501"/>
            <a:ext cx="7912800" cy="316562"/>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通过这</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2</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个月开发的测试工具项目，从零开始学习到了</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GUI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编程，并能够独立完成</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GUI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开发调试等。</a:t>
            </a:r>
          </a:p>
        </p:txBody>
      </p:sp>
      <p:sp>
        <p:nvSpPr>
          <p:cNvPr id="19" name="矩形 18"/>
          <p:cNvSpPr/>
          <p:nvPr/>
        </p:nvSpPr>
        <p:spPr>
          <a:xfrm>
            <a:off x="3879518" y="5081399"/>
            <a:ext cx="7912800" cy="575094"/>
          </a:xfrm>
          <a:prstGeom prst="rect">
            <a:avLst/>
          </a:prstGeom>
        </p:spPr>
        <p:txBody>
          <a:bodyPr wrap="square">
            <a:spAutoFit/>
          </a:bodyPr>
          <a:lstStyle/>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由于工作中涉及到各类硬件设备，所以这段时间通过阅读相关产品说明书学习到了一些硬件相关的知识技能。包括但不限于相关仪器的使用，以及如何使用</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SCPI</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指令远程操作程控仪器等。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p:nvPr/>
        </p:nvSpPr>
        <p:spPr bwMode="auto">
          <a:xfrm>
            <a:off x="419958" y="477466"/>
            <a:ext cx="11062648" cy="279162"/>
          </a:xfrm>
          <a:prstGeom prst="rect">
            <a:avLst/>
          </a:prstGeom>
          <a:noFill/>
          <a:ln w="9525">
            <a:noFill/>
            <a:miter lim="800000"/>
          </a:ln>
        </p:spPr>
        <p:txBody>
          <a:bodyPr vert="horz" wrap="square" lIns="105165" tIns="52583" rIns="105165" bIns="52583" numCol="1" rtlCol="0" anchor="ctr" anchorCtr="0" compatLnSpc="1">
            <a:noAutofit/>
          </a:bodyPr>
          <a:lstStyle>
            <a:lvl1pPr algn="l" defTabSz="1087755" rtl="0" eaLnBrk="0" fontAlgn="base" hangingPunct="0">
              <a:spcBef>
                <a:spcPct val="0"/>
              </a:spcBef>
              <a:spcAft>
                <a:spcPct val="0"/>
              </a:spcAft>
              <a:tabLst>
                <a:tab pos="3676650" algn="l"/>
              </a:tabLst>
              <a:defRPr sz="2800" b="0" kern="1200">
                <a:solidFill>
                  <a:schemeClr val="tx1">
                    <a:lumMod val="75000"/>
                    <a:lumOff val="25000"/>
                  </a:schemeClr>
                </a:solidFill>
                <a:latin typeface="黑体" panose="02010609060101010101" pitchFamily="49" charset="-122"/>
                <a:ea typeface="黑体" panose="02010609060101010101" pitchFamily="49" charset="-122"/>
                <a:cs typeface="+mj-cs"/>
              </a:defRPr>
            </a:lvl1pPr>
            <a:lvl2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2pPr>
            <a:lvl3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3pPr>
            <a:lvl4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4pPr>
            <a:lvl5pPr algn="l" defTabSz="1087755" rtl="0" eaLnBrk="0" fontAlgn="base" hangingPunct="0">
              <a:spcBef>
                <a:spcPct val="0"/>
              </a:spcBef>
              <a:spcAft>
                <a:spcPct val="0"/>
              </a:spcAft>
              <a:defRPr sz="2500" b="1">
                <a:solidFill>
                  <a:srgbClr val="595959"/>
                </a:solidFill>
                <a:latin typeface="Arial" panose="020B0604020202020204" pitchFamily="34" charset="0"/>
                <a:ea typeface="宋体" panose="02010600030101010101" pitchFamily="2" charset="-122"/>
              </a:defRPr>
            </a:lvl5pPr>
            <a:lvl6pPr marL="52578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6pPr>
            <a:lvl7pPr marL="105156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7pPr>
            <a:lvl8pPr marL="157734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8pPr>
            <a:lvl9pPr marL="2103120" algn="l" defTabSz="1088390" rtl="0" fontAlgn="base">
              <a:spcBef>
                <a:spcPct val="0"/>
              </a:spcBef>
              <a:spcAft>
                <a:spcPct val="0"/>
              </a:spcAft>
              <a:defRPr sz="2500" b="1">
                <a:solidFill>
                  <a:srgbClr val="595959"/>
                </a:solidFill>
                <a:latin typeface="Arial" panose="020B0604020202020204" pitchFamily="34" charset="0"/>
                <a:ea typeface="宋体" panose="02010600030101010101" pitchFamily="2" charset="-122"/>
              </a:defRPr>
            </a:lvl9pPr>
          </a:lstStyle>
          <a:p>
            <a:r>
              <a:rPr lang="zh-CN" altLang="en-US" sz="3200" b="1" i="1" u="sng" dirty="0">
                <a:solidFill>
                  <a:schemeClr val="tx1">
                    <a:lumMod val="50000"/>
                  </a:schemeClr>
                </a:solidFill>
              </a:rPr>
              <a:t>收获</a:t>
            </a:r>
            <a:r>
              <a:rPr lang="en-US" altLang="zh-CN" b="1" i="1" u="sng" dirty="0">
                <a:solidFill>
                  <a:schemeClr val="tx1">
                    <a:lumMod val="50000"/>
                  </a:schemeClr>
                </a:solidFill>
              </a:rPr>
              <a:t>-</a:t>
            </a:r>
            <a:r>
              <a:rPr lang="zh-CN" altLang="en-US" b="1" i="1" u="sng" dirty="0">
                <a:solidFill>
                  <a:schemeClr val="tx1">
                    <a:lumMod val="50000"/>
                  </a:schemeClr>
                </a:solidFill>
              </a:rPr>
              <a:t>我对 责任的 理解</a:t>
            </a:r>
            <a:endParaRPr lang="en-US" altLang="zh-CN" b="1" u="sng" dirty="0">
              <a:solidFill>
                <a:srgbClr val="00B0F0"/>
              </a:solidFill>
            </a:endParaRPr>
          </a:p>
        </p:txBody>
      </p:sp>
      <p:grpSp>
        <p:nvGrpSpPr>
          <p:cNvPr id="34" name="组合 33"/>
          <p:cNvGrpSpPr/>
          <p:nvPr/>
        </p:nvGrpSpPr>
        <p:grpSpPr>
          <a:xfrm>
            <a:off x="6773063" y="1632318"/>
            <a:ext cx="931907" cy="936104"/>
            <a:chOff x="8551497" y="5248049"/>
            <a:chExt cx="435428" cy="435428"/>
          </a:xfrm>
        </p:grpSpPr>
        <p:sp>
          <p:nvSpPr>
            <p:cNvPr id="36" name="矩形: 圆角 35"/>
            <p:cNvSpPr/>
            <p:nvPr/>
          </p:nvSpPr>
          <p:spPr>
            <a:xfrm>
              <a:off x="8551497" y="5248049"/>
              <a:ext cx="435428" cy="435428"/>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椭圆 10"/>
            <p:cNvSpPr/>
            <p:nvPr/>
          </p:nvSpPr>
          <p:spPr>
            <a:xfrm>
              <a:off x="8637634" y="5362849"/>
              <a:ext cx="227507" cy="23540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44" name="图片 43"/>
          <p:cNvPicPr>
            <a:picLocks noChangeAspect="1"/>
          </p:cNvPicPr>
          <p:nvPr/>
        </p:nvPicPr>
        <p:blipFill>
          <a:blip r:embed="rId3"/>
          <a:stretch>
            <a:fillRect/>
          </a:stretch>
        </p:blipFill>
        <p:spPr>
          <a:xfrm>
            <a:off x="622598" y="1688282"/>
            <a:ext cx="2897246" cy="3699770"/>
          </a:xfrm>
          <a:prstGeom prst="rect">
            <a:avLst/>
          </a:prstGeom>
        </p:spPr>
      </p:pic>
      <p:pic>
        <p:nvPicPr>
          <p:cNvPr id="46" name="图片 45"/>
          <p:cNvPicPr>
            <a:picLocks noChangeAspect="1"/>
          </p:cNvPicPr>
          <p:nvPr/>
        </p:nvPicPr>
        <p:blipFill>
          <a:blip r:embed="rId4"/>
          <a:stretch>
            <a:fillRect/>
          </a:stretch>
        </p:blipFill>
        <p:spPr>
          <a:xfrm>
            <a:off x="3623790" y="1701602"/>
            <a:ext cx="2790028" cy="3720037"/>
          </a:xfrm>
          <a:prstGeom prst="rect">
            <a:avLst/>
          </a:prstGeom>
        </p:spPr>
      </p:pic>
      <p:grpSp>
        <p:nvGrpSpPr>
          <p:cNvPr id="58" name="组合 57"/>
          <p:cNvGrpSpPr/>
          <p:nvPr/>
        </p:nvGrpSpPr>
        <p:grpSpPr>
          <a:xfrm>
            <a:off x="6773063" y="3081846"/>
            <a:ext cx="931907" cy="936104"/>
            <a:chOff x="8551497" y="5248049"/>
            <a:chExt cx="435428" cy="435428"/>
          </a:xfrm>
        </p:grpSpPr>
        <p:sp>
          <p:nvSpPr>
            <p:cNvPr id="59" name="矩形: 圆角 58"/>
            <p:cNvSpPr/>
            <p:nvPr/>
          </p:nvSpPr>
          <p:spPr>
            <a:xfrm>
              <a:off x="8551497" y="5248049"/>
              <a:ext cx="435428" cy="435428"/>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椭圆 10"/>
            <p:cNvSpPr/>
            <p:nvPr/>
          </p:nvSpPr>
          <p:spPr>
            <a:xfrm>
              <a:off x="8637634" y="5362849"/>
              <a:ext cx="227507" cy="23540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组合 61"/>
          <p:cNvGrpSpPr/>
          <p:nvPr/>
        </p:nvGrpSpPr>
        <p:grpSpPr>
          <a:xfrm>
            <a:off x="6773063" y="4531374"/>
            <a:ext cx="931907" cy="936104"/>
            <a:chOff x="8551497" y="5248049"/>
            <a:chExt cx="435428" cy="435428"/>
          </a:xfrm>
        </p:grpSpPr>
        <p:sp>
          <p:nvSpPr>
            <p:cNvPr id="63" name="矩形: 圆角 62"/>
            <p:cNvSpPr/>
            <p:nvPr/>
          </p:nvSpPr>
          <p:spPr>
            <a:xfrm>
              <a:off x="8551497" y="5248049"/>
              <a:ext cx="435428" cy="435428"/>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10"/>
            <p:cNvSpPr/>
            <p:nvPr/>
          </p:nvSpPr>
          <p:spPr>
            <a:xfrm>
              <a:off x="8637634" y="5362849"/>
              <a:ext cx="227507" cy="23540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8" tIns="45714" rIns="91428" bIns="457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 name="矩形 16"/>
          <p:cNvSpPr/>
          <p:nvPr/>
        </p:nvSpPr>
        <p:spPr>
          <a:xfrm>
            <a:off x="8222352" y="1551843"/>
            <a:ext cx="3240360" cy="1092158"/>
          </a:xfrm>
          <a:prstGeom prst="rect">
            <a:avLst/>
          </a:prstGeom>
        </p:spPr>
        <p:txBody>
          <a:bodyPr wrap="square">
            <a:spAutoFit/>
          </a:bodyPr>
          <a:lstStyle/>
          <a:p>
            <a:pPr defTabSz="913130">
              <a:lnSpc>
                <a:spcPct val="120000"/>
              </a:lnSpc>
              <a:defRPr/>
            </a:pPr>
            <a:r>
              <a:rPr lang="zh-CN" altLang="en-US" sz="1400" dirty="0">
                <a:solidFill>
                  <a:schemeClr val="accent1"/>
                </a:solidFill>
                <a:latin typeface="黑体" panose="02010609060101010101" pitchFamily="49" charset="-122"/>
                <a:ea typeface="黑体" panose="02010609060101010101" pitchFamily="49" charset="-122"/>
                <a:sym typeface="Source Han Sans SC"/>
              </a:rPr>
              <a:t>责任是最基础的职业精神。</a:t>
            </a:r>
            <a:endParaRPr lang="en-US" altLang="zh-CN" sz="1400" dirty="0">
              <a:solidFill>
                <a:schemeClr val="accent1"/>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作为一名职场中人，不管出于何种岗位，都必须恪尽职守。作为一名</a:t>
            </a:r>
            <a:r>
              <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coder</a:t>
            </a: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，保持责任心是对代码质量的强有力的保证。</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20" name="矩形 19"/>
          <p:cNvSpPr/>
          <p:nvPr/>
        </p:nvSpPr>
        <p:spPr>
          <a:xfrm>
            <a:off x="8190130" y="2940661"/>
            <a:ext cx="3240360" cy="1350691"/>
          </a:xfrm>
          <a:prstGeom prst="rect">
            <a:avLst/>
          </a:prstGeom>
        </p:spPr>
        <p:txBody>
          <a:bodyPr wrap="square">
            <a:spAutoFit/>
          </a:bodyPr>
          <a:lstStyle/>
          <a:p>
            <a:pPr defTabSz="913130">
              <a:lnSpc>
                <a:spcPct val="120000"/>
              </a:lnSpc>
              <a:defRPr/>
            </a:pPr>
            <a:r>
              <a:rPr lang="zh-CN" altLang="en-US" sz="1400" dirty="0">
                <a:solidFill>
                  <a:schemeClr val="accent1"/>
                </a:solidFill>
                <a:latin typeface="黑体" panose="02010609060101010101" pitchFamily="49" charset="-122"/>
                <a:ea typeface="黑体" panose="02010609060101010101" pitchFamily="49" charset="-122"/>
                <a:sym typeface="Source Han Sans SC"/>
              </a:rPr>
              <a:t>责任是与个人成长进步机会深深联系在一起的。</a:t>
            </a:r>
            <a:endParaRPr lang="en-US" altLang="zh-CN" sz="1400" dirty="0">
              <a:solidFill>
                <a:schemeClr val="accent1"/>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没有人会把重要核心的任务交给一个五责任感的人，所以，保持责任心，才能够赢得更好的机会。</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
        <p:nvSpPr>
          <p:cNvPr id="21" name="矩形 20"/>
          <p:cNvSpPr/>
          <p:nvPr/>
        </p:nvSpPr>
        <p:spPr>
          <a:xfrm>
            <a:off x="8266266" y="4588013"/>
            <a:ext cx="3240360" cy="833626"/>
          </a:xfrm>
          <a:prstGeom prst="rect">
            <a:avLst/>
          </a:prstGeom>
        </p:spPr>
        <p:txBody>
          <a:bodyPr wrap="square">
            <a:spAutoFit/>
          </a:bodyPr>
          <a:lstStyle/>
          <a:p>
            <a:pPr defTabSz="913130">
              <a:lnSpc>
                <a:spcPct val="120000"/>
              </a:lnSpc>
              <a:defRPr/>
            </a:pPr>
            <a:r>
              <a:rPr lang="zh-CN" altLang="en-US" sz="1400" dirty="0">
                <a:solidFill>
                  <a:schemeClr val="accent1"/>
                </a:solidFill>
                <a:latin typeface="黑体" panose="02010609060101010101" pitchFamily="49" charset="-122"/>
                <a:ea typeface="黑体" panose="02010609060101010101" pitchFamily="49" charset="-122"/>
                <a:sym typeface="Source Han Sans SC"/>
              </a:rPr>
              <a:t>责任是一种动力。</a:t>
            </a:r>
            <a:endParaRPr lang="en-US" altLang="zh-CN" sz="1400" dirty="0">
              <a:solidFill>
                <a:schemeClr val="accent1"/>
              </a:solidFill>
              <a:latin typeface="黑体" panose="02010609060101010101" pitchFamily="49" charset="-122"/>
              <a:ea typeface="黑体" panose="02010609060101010101" pitchFamily="49" charset="-122"/>
              <a:sym typeface="Source Han Sans SC"/>
            </a:endParaRPr>
          </a:p>
          <a:p>
            <a:pPr defTabSz="913130">
              <a:lnSpc>
                <a:spcPct val="120000"/>
              </a:lnSpc>
              <a:defRPr/>
            </a:pPr>
            <a:r>
              <a:rPr lang="zh-CN" altLang="en-US" sz="1400" dirty="0">
                <a:solidFill>
                  <a:schemeClr val="tx1">
                    <a:lumMod val="85000"/>
                    <a:lumOff val="15000"/>
                  </a:schemeClr>
                </a:solidFill>
                <a:latin typeface="黑体" panose="02010609060101010101" pitchFamily="49" charset="-122"/>
                <a:ea typeface="黑体" panose="02010609060101010101" pitchFamily="49" charset="-122"/>
                <a:sym typeface="Source Han Sans SC"/>
              </a:rPr>
              <a:t>当我们心怀责任心去做任何一件事的时候，都会很顺其自然。而不会觉得气馁。</a:t>
            </a:r>
            <a:endParaRPr lang="en-US" altLang="zh-CN" sz="1400" dirty="0">
              <a:solidFill>
                <a:schemeClr val="tx1">
                  <a:lumMod val="85000"/>
                  <a:lumOff val="15000"/>
                </a:schemeClr>
              </a:solidFill>
              <a:latin typeface="黑体" panose="02010609060101010101" pitchFamily="49" charset="-122"/>
              <a:ea typeface="黑体" panose="02010609060101010101" pitchFamily="49" charset="-122"/>
              <a:sym typeface="Source Han Sans SC"/>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diNTU5MmEyZTM4OGI0YTEwZjI2Y2RlOWJkM2JjNmYifQ=="/>
</p:tagLst>
</file>

<file path=ppt/tags/tag2.xml><?xml version="1.0" encoding="utf-8"?>
<p:tagLst xmlns:a="http://schemas.openxmlformats.org/drawingml/2006/main" xmlns:r="http://schemas.openxmlformats.org/officeDocument/2006/relationships" xmlns:p="http://schemas.openxmlformats.org/presentationml/2006/main">
  <p:tag name="ISLIDE.DIAGRAM" val="5f060959-5d43-4639-8ba6-3e5b819695b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58FE2"/>
    </a:accent1>
    <a:accent2>
      <a:srgbClr val="E42739"/>
    </a:accent2>
    <a:accent3>
      <a:srgbClr val="EF8629"/>
    </a:accent3>
    <a:accent4>
      <a:srgbClr val="7CB349"/>
    </a:accent4>
    <a:accent5>
      <a:srgbClr val="505050"/>
    </a:accent5>
    <a:accent6>
      <a:srgbClr val="809295"/>
    </a:accent6>
    <a:hlink>
      <a:srgbClr val="358FE2"/>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504</TotalTime>
  <Words>1457</Words>
  <Application>Microsoft Office PowerPoint</Application>
  <PresentationFormat>自定义</PresentationFormat>
  <Paragraphs>134</Paragraphs>
  <Slides>15</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PingFang SC Semibold</vt:lpstr>
      <vt:lpstr>Source Han Sans SC</vt:lpstr>
      <vt:lpstr>等线</vt:lpstr>
      <vt:lpstr>方正黑体简体</vt:lpstr>
      <vt:lpstr>黑体</vt:lpstr>
      <vt:lpstr>宋体</vt:lpstr>
      <vt:lpstr>微软雅黑</vt:lpstr>
      <vt:lpstr>Arial</vt:lpstr>
      <vt:lpstr>Calibri</vt:lpstr>
      <vt:lpstr>Verdana</vt:lpstr>
      <vt:lpstr>Wingdings</vt:lpstr>
      <vt:lpstr>Office 主题</vt:lpstr>
      <vt:lpstr>转正答辩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Robert</dc:creator>
  <cp:lastModifiedBy>Dustin Wei(韦伟)</cp:lastModifiedBy>
  <cp:revision>3275</cp:revision>
  <dcterms:created xsi:type="dcterms:W3CDTF">2022-06-09T07:38:37Z</dcterms:created>
  <dcterms:modified xsi:type="dcterms:W3CDTF">2023-04-03T08:20:36Z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886B9811A7224F0491875573BC85C418</vt:lpwstr>
  </property>
  <property fmtid="{D5CDD505-2E9C-101B-9397-08002B2CF9AE}" pid="3" name="KSOProductBuildVer">
    <vt:lpwstr>2052-11.1.0.11744</vt:lpwstr>
  </property>
</Properties>
</file>