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09" r:id="rId2"/>
    <p:sldId id="838" r:id="rId3"/>
    <p:sldId id="846" r:id="rId4"/>
    <p:sldId id="847" r:id="rId5"/>
    <p:sldId id="848" r:id="rId6"/>
    <p:sldId id="849" r:id="rId7"/>
    <p:sldId id="852" r:id="rId8"/>
    <p:sldId id="850" r:id="rId9"/>
    <p:sldId id="851" r:id="rId10"/>
    <p:sldId id="853" r:id="rId11"/>
    <p:sldId id="854" r:id="rId12"/>
    <p:sldId id="858" r:id="rId13"/>
    <p:sldId id="855" r:id="rId14"/>
    <p:sldId id="856" r:id="rId15"/>
    <p:sldId id="857" r:id="rId16"/>
    <p:sldId id="823" r:id="rId17"/>
    <p:sldId id="825" r:id="rId18"/>
    <p:sldId id="828" r:id="rId19"/>
    <p:sldId id="845" r:id="rId20"/>
    <p:sldId id="829" r:id="rId21"/>
    <p:sldId id="280" r:id="rId22"/>
  </p:sldIdLst>
  <p:sldSz cx="12190413" cy="6859588"/>
  <p:notesSz cx="6669088" cy="9926638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2925" indent="-1587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7438" indent="-349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30363" indent="-5238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74875" indent="-714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CCFFCC"/>
    <a:srgbClr val="C0CEDA"/>
    <a:srgbClr val="E28304"/>
    <a:srgbClr val="BF2E23"/>
    <a:srgbClr val="D60026"/>
    <a:srgbClr val="D9D9D9"/>
    <a:srgbClr val="F1F5E7"/>
    <a:srgbClr val="6FA0DB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044" autoAdjust="0"/>
  </p:normalViewPr>
  <p:slideViewPr>
    <p:cSldViewPr>
      <p:cViewPr varScale="1">
        <p:scale>
          <a:sx n="114" d="100"/>
          <a:sy n="114" d="100"/>
        </p:scale>
        <p:origin x="522" y="10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C3A6B0-5D57-4D84-9807-DD13F365EB9E}" type="datetimeFigureOut">
              <a:rPr lang="zh-CN" altLang="en-US"/>
              <a:pPr>
                <a:defRPr/>
              </a:pPr>
              <a:t>2022/8/6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 defTabSz="816149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0DF973-DCA0-4DB0-92C3-E684E721A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38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93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763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100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29140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154966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680795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206623" algn="l" defTabSz="10516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9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1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7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7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DF973-DCA0-4DB0-92C3-E684E721AA6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8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15816"/>
          <a:stretch>
            <a:fillRect/>
          </a:stretch>
        </p:blipFill>
        <p:spPr bwMode="auto">
          <a:xfrm>
            <a:off x="0" y="847725"/>
            <a:ext cx="706755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2"/>
          <p:cNvSpPr txBox="1">
            <a:spLocks noChangeArrowheads="1"/>
          </p:cNvSpPr>
          <p:nvPr userDrawn="1"/>
        </p:nvSpPr>
        <p:spPr bwMode="auto">
          <a:xfrm>
            <a:off x="7838293" y="6383338"/>
            <a:ext cx="3789362" cy="285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100" dirty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100" dirty="0">
                <a:solidFill>
                  <a:srgbClr val="000000"/>
                </a:solidFill>
              </a:rPr>
              <a:t>© </a:t>
            </a:r>
            <a:r>
              <a:rPr lang="zh-CN" altLang="en-US" sz="11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上海移远通信技术股份有限公司</a:t>
            </a:r>
            <a:r>
              <a:rPr lang="en-US" altLang="zh-CN" sz="1100" b="0" dirty="0">
                <a:latin typeface="黑体" pitchFamily="2" charset="-122"/>
                <a:ea typeface="黑体" pitchFamily="2" charset="-122"/>
                <a:cs typeface="Arial" pitchFamily="34" charset="0"/>
              </a:rPr>
              <a:t>. </a:t>
            </a:r>
            <a:r>
              <a:rPr lang="zh-CN" altLang="en-US" sz="1100" b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版权所有</a:t>
            </a:r>
            <a:endParaRPr lang="en-US" altLang="zh-CN" sz="1100" b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2941" y="3352393"/>
            <a:ext cx="9086777" cy="434591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buNone/>
              <a:defRPr sz="21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23024" y="2470389"/>
            <a:ext cx="9377214" cy="487099"/>
          </a:xfrm>
          <a:prstGeom prst="rect">
            <a:avLst/>
          </a:prstGeom>
        </p:spPr>
        <p:txBody>
          <a:bodyPr/>
          <a:lstStyle>
            <a:lvl1pPr algn="r">
              <a:defRPr sz="5400" b="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" name="文本占位符 26"/>
          <p:cNvSpPr>
            <a:spLocks noGrp="1"/>
          </p:cNvSpPr>
          <p:nvPr>
            <p:ph type="body" sz="quarter" idx="10"/>
          </p:nvPr>
        </p:nvSpPr>
        <p:spPr>
          <a:xfrm>
            <a:off x="7168259" y="4713949"/>
            <a:ext cx="4338673" cy="285367"/>
          </a:xfrm>
          <a:prstGeom prst="rect">
            <a:avLst/>
          </a:prstGeom>
        </p:spPr>
        <p:txBody>
          <a:bodyPr anchor="ctr"/>
          <a:lstStyle>
            <a:lvl1pPr marL="414455" marR="0" indent="-414455" algn="r" defTabSz="1051655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7168207" y="5075312"/>
            <a:ext cx="4338651" cy="280713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Picture 2" descr="F:\Quectel VI\移远通信视觉识别系统规范手册\2015CIS\Quec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4164" y="715150"/>
            <a:ext cx="2778094" cy="4634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20"/>
          <p:cNvSpPr>
            <a:spLocks noGrp="1"/>
          </p:cNvSpPr>
          <p:nvPr>
            <p:ph type="title"/>
          </p:nvPr>
        </p:nvSpPr>
        <p:spPr>
          <a:xfrm>
            <a:off x="436056" y="500836"/>
            <a:ext cx="11062648" cy="2791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36057" y="987124"/>
            <a:ext cx="11318300" cy="5234292"/>
          </a:xfrm>
          <a:prstGeom prst="rect">
            <a:avLst/>
          </a:prstGeom>
        </p:spPr>
        <p:txBody>
          <a:bodyPr/>
          <a:lstStyle>
            <a:lvl1pPr marL="414038" indent="-414038">
              <a:spcBef>
                <a:spcPts val="621"/>
              </a:spcBef>
              <a:buNone/>
              <a:defRPr sz="21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  <a:lvl2pPr marL="231861" indent="-227721">
              <a:spcBef>
                <a:spcPts val="621"/>
              </a:spcBef>
              <a:buClr>
                <a:srgbClr val="FF0000"/>
              </a:buClr>
              <a:buSzPct val="120000"/>
              <a:buFont typeface="Arial" pitchFamily="34" charset="0"/>
              <a:buChar char="▪"/>
              <a:defRPr sz="21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2pPr>
            <a:lvl3pPr marL="4471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3pPr>
            <a:lvl4pPr marL="66246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4pPr>
            <a:lvl5pPr marL="881901" indent="-215300">
              <a:spcBef>
                <a:spcPts val="517"/>
              </a:spcBef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Arial" pitchFamily="34" charset="0"/>
              <a:buChar char="▪"/>
              <a:defRPr sz="17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Administrator\Desktop\81328552_hug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" b="15326"/>
          <a:stretch/>
        </p:blipFill>
        <p:spPr bwMode="auto">
          <a:xfrm>
            <a:off x="0" y="-50255"/>
            <a:ext cx="12190413" cy="69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Quectel VI\移远通信视觉识别系统规范手册\2015CIS\Quec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4164" y="715150"/>
            <a:ext cx="2778094" cy="463492"/>
          </a:xfrm>
          <a:prstGeom prst="rect">
            <a:avLst/>
          </a:prstGeom>
          <a:noFill/>
        </p:spPr>
      </p:pic>
      <p:pic>
        <p:nvPicPr>
          <p:cNvPr id="6" name="Picture 2" descr="F:\备份\20170515\20170427132218494-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97075" y="3247905"/>
            <a:ext cx="10921304" cy="31398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36563" y="985838"/>
            <a:ext cx="11317287" cy="52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/>
              <a:t>Textmasterformate durch Klicken bearbeiten</a:t>
            </a:r>
          </a:p>
          <a:p>
            <a:pPr lvl="1"/>
            <a:r>
              <a:rPr lang="de-DE" altLang="zh-CN" dirty="0"/>
              <a:t>Zweite Ebene</a:t>
            </a:r>
          </a:p>
          <a:p>
            <a:pPr lvl="2"/>
            <a:r>
              <a:rPr lang="de-DE" altLang="zh-CN" dirty="0"/>
              <a:t>Dritte Ebene</a:t>
            </a:r>
          </a:p>
          <a:p>
            <a:pPr lvl="3"/>
            <a:r>
              <a:rPr lang="de-DE" altLang="zh-CN" dirty="0"/>
              <a:t>Vierte Ebene</a:t>
            </a:r>
          </a:p>
          <a:p>
            <a:pPr lvl="4"/>
            <a:r>
              <a:rPr lang="de-DE" altLang="zh-CN" dirty="0"/>
              <a:t>Fünfte Ebene</a:t>
            </a:r>
          </a:p>
        </p:txBody>
      </p:sp>
      <p:pic>
        <p:nvPicPr>
          <p:cNvPr id="1027" name="Picture 5" descr="C:\Documents and Settings\Administrator\桌面\LOG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82188" y="500063"/>
            <a:ext cx="192563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标题占位符 20"/>
          <p:cNvSpPr>
            <a:spLocks noGrp="1"/>
          </p:cNvSpPr>
          <p:nvPr>
            <p:ph type="title"/>
          </p:nvPr>
        </p:nvSpPr>
        <p:spPr bwMode="auto">
          <a:xfrm>
            <a:off x="344488" y="500836"/>
            <a:ext cx="111537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165" tIns="52583" rIns="105165" bIns="525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  <p:sp>
        <p:nvSpPr>
          <p:cNvPr id="7" name="TextBox 5"/>
          <p:cNvSpPr txBox="1"/>
          <p:nvPr/>
        </p:nvSpPr>
        <p:spPr>
          <a:xfrm>
            <a:off x="426452" y="6490624"/>
            <a:ext cx="5045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1087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@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上海移远通信技术股份有限公司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黑体" pitchFamily="49" charset="-122"/>
              </a:rPr>
              <a:t> | 2017.6 | Page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/>
        </p:nvSpPr>
        <p:spPr>
          <a:xfrm>
            <a:off x="2863516" y="6473493"/>
            <a:ext cx="737616" cy="365210"/>
          </a:xfrm>
          <a:prstGeom prst="rect">
            <a:avLst/>
          </a:prstGeom>
        </p:spPr>
        <p:txBody>
          <a:bodyPr lIns="121917" tIns="60958" rIns="121917" bIns="60958"/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2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0C913308-F349-4B6D-A68A-DD1791B4A57B}" type="slidenum">
              <a:rPr lang="zh-CN" altLang="en-US" sz="8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pPr/>
              <a:t>‹#›</a:t>
            </a:fld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9" r:id="rId1"/>
    <p:sldLayoutId id="2147486445" r:id="rId2"/>
    <p:sldLayoutId id="2147486446" r:id="rId3"/>
    <p:sldLayoutId id="2147486466" r:id="rId4"/>
  </p:sldLayoutIdLst>
  <p:hf hdr="0"/>
  <p:txStyles>
    <p:titleStyle>
      <a:lvl1pPr algn="l" defTabSz="1087438" rtl="0" eaLnBrk="0" fontAlgn="base" hangingPunct="0">
        <a:spcBef>
          <a:spcPct val="0"/>
        </a:spcBef>
        <a:spcAft>
          <a:spcPct val="0"/>
        </a:spcAft>
        <a:tabLst>
          <a:tab pos="3676650" algn="l"/>
        </a:tabLst>
        <a:defRPr sz="2800" b="0" kern="1200">
          <a:solidFill>
            <a:schemeClr val="tx1">
              <a:lumMod val="75000"/>
              <a:lumOff val="25000"/>
            </a:schemeClr>
          </a:solidFill>
          <a:latin typeface="黑体" pitchFamily="2" charset="-122"/>
          <a:ea typeface="黑体" pitchFamily="2" charset="-122"/>
          <a:cs typeface="+mj-cs"/>
        </a:defRPr>
      </a:lvl1pPr>
      <a:lvl2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2pPr>
      <a:lvl3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3pPr>
      <a:lvl4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4pPr>
      <a:lvl5pPr algn="l" defTabSz="1087438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5pPr>
      <a:lvl6pPr marL="525828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6pPr>
      <a:lvl7pPr marL="1051655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7pPr>
      <a:lvl8pPr marL="1577483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8pPr>
      <a:lvl9pPr marL="2103311" algn="l" defTabSz="1088171" rtl="0" fontAlgn="base">
        <a:spcBef>
          <a:spcPct val="0"/>
        </a:spcBef>
        <a:spcAft>
          <a:spcPct val="0"/>
        </a:spcAft>
        <a:defRPr sz="2500" b="1">
          <a:solidFill>
            <a:srgbClr val="595959"/>
          </a:solidFill>
          <a:latin typeface="Arial" charset="0"/>
          <a:ea typeface="宋体" charset="-122"/>
        </a:defRPr>
      </a:lvl9pPr>
    </p:titleStyle>
    <p:bodyStyle>
      <a:lvl1pPr marL="409575" indent="-409575" algn="l" defTabSz="1087438" rtl="0" eaLnBrk="0" fontAlgn="base" hangingPunct="0">
        <a:spcBef>
          <a:spcPts val="613"/>
        </a:spcBef>
        <a:spcAft>
          <a:spcPct val="0"/>
        </a:spcAft>
        <a:buFont typeface="Arial" pitchFamily="34" charset="0"/>
        <a:buChar char="•"/>
        <a:defRPr sz="37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227013" indent="-223838" algn="l" defTabSz="1087438" rtl="0" eaLnBrk="0" fontAlgn="base" hangingPunct="0">
        <a:spcBef>
          <a:spcPts val="613"/>
        </a:spcBef>
        <a:spcAft>
          <a:spcPct val="0"/>
        </a:spcAft>
        <a:buClr>
          <a:srgbClr val="FF0000"/>
        </a:buClr>
        <a:buSzPct val="120000"/>
        <a:buFont typeface="Arial" pitchFamily="34" charset="0"/>
        <a:buChar char="▪"/>
        <a:defRPr sz="32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4429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658813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879475" indent="-211138" algn="l" defTabSz="1087438" rtl="0" eaLnBrk="0" fontAlgn="base" hangingPunct="0">
        <a:spcBef>
          <a:spcPts val="513"/>
        </a:spcBef>
        <a:spcAft>
          <a:spcPct val="0"/>
        </a:spcAft>
        <a:buClr>
          <a:srgbClr val="7F7F7F"/>
        </a:buClr>
        <a:buSzPct val="120000"/>
        <a:buFont typeface="Arial" pitchFamily="34" charset="0"/>
        <a:buChar char="▪"/>
        <a:defRPr sz="17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2993274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06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38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0" indent="-272116" algn="l" defTabSz="108846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3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63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95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927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159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390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622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854" algn="l" defTabSz="108846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31293" y="408777"/>
            <a:ext cx="2927826" cy="642173"/>
          </a:xfrm>
          <a:prstGeom prst="rect">
            <a:avLst/>
          </a:prstGeom>
          <a:solidFill>
            <a:srgbClr val="D6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12700">
                  <a:noFill/>
                  <a:prstDash val="solid"/>
                </a:ln>
                <a:solidFill>
                  <a:schemeClr val="bg1"/>
                </a:solidFill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>
                <a:ln w="12700">
                  <a:noFill/>
                  <a:prstDash val="solid"/>
                </a:ln>
                <a:solidFill>
                  <a:schemeClr val="bg1"/>
                </a:solidFill>
                <a:ea typeface="黑体" pitchFamily="2" charset="-122"/>
                <a:cs typeface="Arial" pitchFamily="34" charset="0"/>
              </a:rPr>
              <a:t>目录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A4ECFDBB-EDFB-4891-A78F-ADF028E74068}"/>
              </a:ext>
            </a:extLst>
          </p:cNvPr>
          <p:cNvSpPr/>
          <p:nvPr/>
        </p:nvSpPr>
        <p:spPr>
          <a:xfrm>
            <a:off x="3718942" y="4077866"/>
            <a:ext cx="4896544" cy="72008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卷形: 水平 5">
            <a:extLst>
              <a:ext uri="{FF2B5EF4-FFF2-40B4-BE49-F238E27FC236}">
                <a16:creationId xmlns:a16="http://schemas.microsoft.com/office/drawing/2014/main" id="{F6BBA3B1-9750-49E5-8290-4F80CA798278}"/>
              </a:ext>
            </a:extLst>
          </p:cNvPr>
          <p:cNvSpPr/>
          <p:nvPr/>
        </p:nvSpPr>
        <p:spPr>
          <a:xfrm>
            <a:off x="3718942" y="3213770"/>
            <a:ext cx="4896544" cy="720080"/>
          </a:xfrm>
          <a:prstGeom prst="horizontalScroll">
            <a:avLst/>
          </a:prstGeom>
          <a:solidFill>
            <a:srgbClr val="00B0F0"/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卷形: 水平 8">
            <a:extLst>
              <a:ext uri="{FF2B5EF4-FFF2-40B4-BE49-F238E27FC236}">
                <a16:creationId xmlns:a16="http://schemas.microsoft.com/office/drawing/2014/main" id="{98C2E235-4838-4D46-A7C7-E6EE9CB613A3}"/>
              </a:ext>
            </a:extLst>
          </p:cNvPr>
          <p:cNvSpPr/>
          <p:nvPr/>
        </p:nvSpPr>
        <p:spPr>
          <a:xfrm>
            <a:off x="3718942" y="2349674"/>
            <a:ext cx="4896544" cy="72008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rgbClr val="CBC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一、串口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92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B350E2-BD5B-4136-ABC2-33A46508EFCF}"/>
              </a:ext>
            </a:extLst>
          </p:cNvPr>
          <p:cNvSpPr/>
          <p:nvPr/>
        </p:nvSpPr>
        <p:spPr>
          <a:xfrm>
            <a:off x="190550" y="117426"/>
            <a:ext cx="1440160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六、调式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34D8F3-942B-4BC2-8B93-2E71C23407DD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341160-92B5-4331-97F4-502EBAFCC313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离线分析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8BB6CC-6541-4531-979A-2CE70395C260}"/>
              </a:ext>
            </a:extLst>
          </p:cNvPr>
          <p:cNvSpPr txBox="1"/>
          <p:nvPr/>
        </p:nvSpPr>
        <p:spPr>
          <a:xfrm>
            <a:off x="1054646" y="1197546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STEP1:</a:t>
            </a:r>
            <a:r>
              <a:rPr lang="zh-CN" altLang="en-US" b="1" dirty="0"/>
              <a:t>打开</a:t>
            </a:r>
            <a:r>
              <a:rPr lang="en-US" altLang="zh-CN" b="1" dirty="0" err="1"/>
              <a:t>Catstudio</a:t>
            </a:r>
            <a:r>
              <a:rPr lang="en-US" altLang="zh-CN" b="1" dirty="0"/>
              <a:t> </a:t>
            </a:r>
            <a:r>
              <a:rPr lang="zh-CN" altLang="en-US" b="1" dirty="0"/>
              <a:t>软件，选择离线模式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0C12A-55F0-458D-AC21-DF6317C3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1773610"/>
            <a:ext cx="5503926" cy="42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1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B350E2-BD5B-4136-ABC2-33A46508EFCF}"/>
              </a:ext>
            </a:extLst>
          </p:cNvPr>
          <p:cNvSpPr/>
          <p:nvPr/>
        </p:nvSpPr>
        <p:spPr>
          <a:xfrm>
            <a:off x="190550" y="117426"/>
            <a:ext cx="1440160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六、调式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34D8F3-942B-4BC2-8B93-2E71C23407DD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341160-92B5-4331-97F4-502EBAFCC313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离线分析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8BB6CC-6541-4531-979A-2CE70395C260}"/>
              </a:ext>
            </a:extLst>
          </p:cNvPr>
          <p:cNvSpPr txBox="1"/>
          <p:nvPr/>
        </p:nvSpPr>
        <p:spPr>
          <a:xfrm>
            <a:off x="1054646" y="1197546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STEP2:</a:t>
            </a:r>
            <a:r>
              <a:rPr lang="zh-CN" altLang="en-US" b="1" dirty="0"/>
              <a:t>导入</a:t>
            </a:r>
            <a:r>
              <a:rPr lang="en-US" altLang="zh-CN" b="1" dirty="0"/>
              <a:t>log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9D5E23-E8FC-4FC6-B726-EE282326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845618"/>
            <a:ext cx="6101131" cy="23939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9EA29D7-ADCA-40B0-BF4E-40293406B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17" y="1417888"/>
            <a:ext cx="6842494" cy="50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B350E2-BD5B-4136-ABC2-33A46508EFCF}"/>
              </a:ext>
            </a:extLst>
          </p:cNvPr>
          <p:cNvSpPr/>
          <p:nvPr/>
        </p:nvSpPr>
        <p:spPr>
          <a:xfrm>
            <a:off x="190550" y="117426"/>
            <a:ext cx="1440160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六、调式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34D8F3-942B-4BC2-8B93-2E71C23407DD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341160-92B5-4331-97F4-502EBAFCC313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离线分析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8BB6CC-6541-4531-979A-2CE70395C260}"/>
              </a:ext>
            </a:extLst>
          </p:cNvPr>
          <p:cNvSpPr txBox="1"/>
          <p:nvPr/>
        </p:nvSpPr>
        <p:spPr>
          <a:xfrm>
            <a:off x="1054646" y="1197546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STEP2:</a:t>
            </a:r>
            <a:r>
              <a:rPr lang="zh-CN" altLang="en-US" b="1" dirty="0"/>
              <a:t>导入</a:t>
            </a:r>
            <a:r>
              <a:rPr lang="en-US" altLang="zh-CN" b="1" dirty="0"/>
              <a:t>log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A2A2A7-F095-2B6E-22F8-AF7278A85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1" y="1773610"/>
            <a:ext cx="11449272" cy="27565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31D79F-9FEA-D687-2F7F-F268ED55692E}"/>
              </a:ext>
            </a:extLst>
          </p:cNvPr>
          <p:cNvSpPr txBox="1"/>
          <p:nvPr/>
        </p:nvSpPr>
        <p:spPr>
          <a:xfrm>
            <a:off x="3718942" y="1341562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一般导出为</a:t>
            </a:r>
            <a:r>
              <a:rPr lang="en-US" altLang="zh-CN" dirty="0"/>
              <a:t>ZIP</a:t>
            </a:r>
            <a:r>
              <a:rPr lang="zh-CN" altLang="en-US" dirty="0"/>
              <a:t>的可以直接拖入查看。其他格式需要导入才能查看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178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B350E2-BD5B-4136-ABC2-33A46508EFCF}"/>
              </a:ext>
            </a:extLst>
          </p:cNvPr>
          <p:cNvSpPr/>
          <p:nvPr/>
        </p:nvSpPr>
        <p:spPr>
          <a:xfrm>
            <a:off x="190550" y="117426"/>
            <a:ext cx="1440160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六、调式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34D8F3-942B-4BC2-8B93-2E71C23407DD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341160-92B5-4331-97F4-502EBAFCC313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离线分析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8BB6CC-6541-4531-979A-2CE70395C260}"/>
              </a:ext>
            </a:extLst>
          </p:cNvPr>
          <p:cNvSpPr txBox="1"/>
          <p:nvPr/>
        </p:nvSpPr>
        <p:spPr>
          <a:xfrm>
            <a:off x="1054646" y="1126214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STEP3:</a:t>
            </a:r>
            <a:r>
              <a:rPr lang="zh-CN" altLang="en-US" b="1" dirty="0">
                <a:sym typeface="+mn-ea"/>
              </a:rPr>
              <a:t>选择调试匹配文件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666E9D-D7E7-4EE6-A968-F1AC6E991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621995"/>
            <a:ext cx="7699672" cy="50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6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B350E2-BD5B-4136-ABC2-33A46508EFCF}"/>
              </a:ext>
            </a:extLst>
          </p:cNvPr>
          <p:cNvSpPr/>
          <p:nvPr/>
        </p:nvSpPr>
        <p:spPr>
          <a:xfrm>
            <a:off x="190550" y="117426"/>
            <a:ext cx="1440160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六、调式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34D8F3-942B-4BC2-8B93-2E71C23407DD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341160-92B5-4331-97F4-502EBAFCC313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离线分析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8BB6CC-6541-4531-979A-2CE70395C260}"/>
              </a:ext>
            </a:extLst>
          </p:cNvPr>
          <p:cNvSpPr txBox="1"/>
          <p:nvPr/>
        </p:nvSpPr>
        <p:spPr>
          <a:xfrm>
            <a:off x="991854" y="942006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STEP4:</a:t>
            </a:r>
            <a:r>
              <a:rPr lang="zh-CN" altLang="en-US" b="1" dirty="0">
                <a:sym typeface="+mn-ea"/>
              </a:rPr>
              <a:t>导出</a:t>
            </a:r>
            <a:r>
              <a:rPr lang="en-US" altLang="zh-CN" b="1" dirty="0"/>
              <a:t>Wireshark</a:t>
            </a:r>
            <a:r>
              <a:rPr lang="zh-CN" altLang="en-US" b="1" dirty="0">
                <a:sym typeface="+mn-ea"/>
              </a:rPr>
              <a:t>文件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E87FE3-82E9-45C9-B7CF-6DFF3133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9" y="1541712"/>
            <a:ext cx="4186063" cy="26813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7B30EE-C1A1-4C4A-B890-671B7206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54" y="1588794"/>
            <a:ext cx="6924498" cy="2660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B586BF-E4CA-4D3F-B197-A9C8D5070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" y="4270190"/>
            <a:ext cx="4668308" cy="24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B350E2-BD5B-4136-ABC2-33A46508EFCF}"/>
              </a:ext>
            </a:extLst>
          </p:cNvPr>
          <p:cNvSpPr/>
          <p:nvPr/>
        </p:nvSpPr>
        <p:spPr>
          <a:xfrm>
            <a:off x="190550" y="117426"/>
            <a:ext cx="1440160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六、调式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34D8F3-942B-4BC2-8B93-2E71C23407DD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341160-92B5-4331-97F4-502EBAFCC313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离线分析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8BB6CC-6541-4531-979A-2CE70395C260}"/>
              </a:ext>
            </a:extLst>
          </p:cNvPr>
          <p:cNvSpPr txBox="1"/>
          <p:nvPr/>
        </p:nvSpPr>
        <p:spPr>
          <a:xfrm>
            <a:off x="991854" y="942006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STEP5:</a:t>
            </a:r>
            <a:r>
              <a:rPr lang="zh-CN" altLang="en-US" b="1" dirty="0">
                <a:sym typeface="+mn-ea"/>
              </a:rPr>
              <a:t>打开</a:t>
            </a:r>
            <a:r>
              <a:rPr lang="en-US" altLang="zh-CN" b="1" dirty="0"/>
              <a:t>Wireshark</a:t>
            </a:r>
            <a:r>
              <a:rPr lang="zh-CN" altLang="en-US" b="1" dirty="0">
                <a:sym typeface="+mn-ea"/>
              </a:rPr>
              <a:t>文件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128F7-ED72-4F68-9E89-57BC3719D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557586"/>
            <a:ext cx="773210" cy="10974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877CAB-DB51-46F5-BB69-902C2BC6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2908277"/>
            <a:ext cx="11809312" cy="25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490AA3-4FEF-4C43-996A-3E61821E9573}"/>
              </a:ext>
            </a:extLst>
          </p:cNvPr>
          <p:cNvSpPr/>
          <p:nvPr/>
        </p:nvSpPr>
        <p:spPr>
          <a:xfrm>
            <a:off x="694606" y="1370672"/>
            <a:ext cx="9884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defTabSz="1087939" eaLnBrk="0" hangingPunct="0">
              <a:spcBef>
                <a:spcPts val="617"/>
              </a:spcBef>
              <a:defRPr/>
            </a:pPr>
            <a:r>
              <a:rPr lang="zh-CN" altLang="en-US" sz="1800" dirty="0">
                <a:ln w="12700">
                  <a:noFill/>
                  <a:prstDash val="solid"/>
                </a:ln>
                <a:latin typeface="黑体" pitchFamily="2" charset="-122"/>
                <a:ea typeface="黑体" pitchFamily="2" charset="-122"/>
                <a:cs typeface="Arial" pitchFamily="34" charset="0"/>
              </a:rPr>
              <a:t>模块运行时因为某些原因（申请内存失败、访问非法指针、栈溢出等）进入</a:t>
            </a:r>
            <a:r>
              <a:rPr lang="en-US" altLang="zh-CN" sz="1800" dirty="0">
                <a:ln w="12700">
                  <a:noFill/>
                  <a:prstDash val="solid"/>
                </a:ln>
                <a:latin typeface="黑体" pitchFamily="2" charset="-122"/>
                <a:ea typeface="黑体" pitchFamily="2" charset="-122"/>
                <a:cs typeface="Arial" pitchFamily="34" charset="0"/>
              </a:rPr>
              <a:t>dump</a:t>
            </a:r>
            <a:r>
              <a:rPr lang="zh-CN" altLang="en-US" sz="1800" dirty="0">
                <a:ln w="12700">
                  <a:noFill/>
                  <a:prstDash val="solid"/>
                </a:ln>
                <a:latin typeface="黑体" pitchFamily="2" charset="-122"/>
                <a:ea typeface="黑体" pitchFamily="2" charset="-122"/>
                <a:cs typeface="Arial" pitchFamily="34" charset="0"/>
              </a:rPr>
              <a:t>模式，此时需要将</a:t>
            </a:r>
            <a:r>
              <a:rPr lang="en-US" altLang="zh-CN" sz="1800" dirty="0">
                <a:ln w="12700">
                  <a:noFill/>
                  <a:prstDash val="solid"/>
                </a:ln>
                <a:latin typeface="黑体" pitchFamily="2" charset="-122"/>
                <a:ea typeface="黑体" pitchFamily="2" charset="-122"/>
                <a:cs typeface="Arial" pitchFamily="34" charset="0"/>
              </a:rPr>
              <a:t>dump</a:t>
            </a:r>
            <a:r>
              <a:rPr lang="zh-CN" altLang="en-US" sz="1800" dirty="0">
                <a:ln w="12700">
                  <a:noFill/>
                  <a:prstDash val="solid"/>
                </a:ln>
                <a:latin typeface="黑体" pitchFamily="2" charset="-122"/>
                <a:ea typeface="黑体" pitchFamily="2" charset="-122"/>
                <a:cs typeface="Arial" pitchFamily="34" charset="0"/>
              </a:rPr>
              <a:t>信息导出，进行分析。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BAF712-09D3-44C0-AFE3-875D318FC568}"/>
              </a:ext>
            </a:extLst>
          </p:cNvPr>
          <p:cNvSpPr txBox="1"/>
          <p:nvPr/>
        </p:nvSpPr>
        <p:spPr>
          <a:xfrm>
            <a:off x="781260" y="4726017"/>
            <a:ext cx="98844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STEP2: Windows</a:t>
            </a:r>
            <a:r>
              <a:rPr lang="zh-CN" altLang="en-US" b="1" dirty="0">
                <a:sym typeface="+mn-ea"/>
              </a:rPr>
              <a:t>下安装</a:t>
            </a:r>
            <a:r>
              <a:rPr lang="en-US" altLang="zh-CN" b="1" dirty="0" err="1">
                <a:sym typeface="+mn-ea"/>
              </a:rPr>
              <a:t>TeraTerm</a:t>
            </a:r>
            <a:r>
              <a:rPr lang="zh-CN" altLang="en-US" b="1" dirty="0">
                <a:sym typeface="+mn-ea"/>
              </a:rPr>
              <a:t>工具</a:t>
            </a:r>
            <a:endParaRPr lang="en-US" altLang="zh-CN" b="1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安装包在</a:t>
            </a:r>
            <a:r>
              <a:rPr lang="zh-CN" altLang="en-US" dirty="0">
                <a:sym typeface="+mn-ea"/>
              </a:rPr>
              <a:t>“</a:t>
            </a:r>
            <a:r>
              <a:rPr lang="en-US" altLang="zh-CN" dirty="0">
                <a:sym typeface="+mn-ea"/>
              </a:rPr>
              <a:t>6-</a:t>
            </a:r>
            <a:r>
              <a:rPr lang="zh-CN" altLang="en-US" dirty="0">
                <a:sym typeface="+mn-ea"/>
              </a:rPr>
              <a:t>工具”目录下，</a:t>
            </a:r>
            <a:r>
              <a:rPr lang="zh-CN" altLang="en-US" dirty="0"/>
              <a:t>安装完成后的图标是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06" y="5121096"/>
            <a:ext cx="704850" cy="66675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D846E7-4E03-457B-8162-93883DC84A30}"/>
              </a:ext>
            </a:extLst>
          </p:cNvPr>
          <p:cNvSpPr/>
          <p:nvPr/>
        </p:nvSpPr>
        <p:spPr>
          <a:xfrm>
            <a:off x="190550" y="117426"/>
            <a:ext cx="1584176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2FC7B6-035B-4BC6-AF2F-3481085A1E4C}"/>
              </a:ext>
            </a:extLst>
          </p:cNvPr>
          <p:cNvSpPr txBox="1"/>
          <p:nvPr/>
        </p:nvSpPr>
        <p:spPr>
          <a:xfrm>
            <a:off x="796684" y="2514363"/>
            <a:ext cx="988441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STEP1: </a:t>
            </a:r>
            <a:r>
              <a:rPr lang="zh-CN" altLang="en-US" b="1" dirty="0">
                <a:sym typeface="+mn-ea"/>
              </a:rPr>
              <a:t>配置模块可进入</a:t>
            </a:r>
            <a:r>
              <a:rPr lang="en-US" altLang="zh-CN" b="1" dirty="0">
                <a:sym typeface="+mn-ea"/>
              </a:rPr>
              <a:t>dump</a:t>
            </a:r>
            <a:r>
              <a:rPr lang="zh-CN" altLang="en-US" b="1" dirty="0">
                <a:sym typeface="+mn-ea"/>
              </a:rPr>
              <a:t>模式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顺序发送以下</a:t>
            </a:r>
            <a:r>
              <a:rPr lang="en-US" altLang="zh-CN" dirty="0"/>
              <a:t>AT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at+qdumpcfg</a:t>
            </a:r>
            <a:r>
              <a:rPr lang="en-US" altLang="zh-CN" dirty="0"/>
              <a:t>=0,0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at+qdumpcfg</a:t>
            </a:r>
            <a:r>
              <a:rPr lang="en-US" altLang="zh-CN" dirty="0"/>
              <a:t>=1,0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at+log</a:t>
            </a:r>
            <a:r>
              <a:rPr lang="en-US" altLang="zh-CN" dirty="0"/>
              <a:t>=19,1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8C92AE-07D6-4667-AF9D-1AB7FA56CCAA}"/>
              </a:ext>
            </a:extLst>
          </p:cNvPr>
          <p:cNvSpPr txBox="1"/>
          <p:nvPr/>
        </p:nvSpPr>
        <p:spPr>
          <a:xfrm>
            <a:off x="5219811" y="197709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Dump</a:t>
            </a:r>
            <a:r>
              <a:rPr lang="zh-CN" altLang="en-US" dirty="0"/>
              <a:t>抓取</a:t>
            </a:r>
          </a:p>
        </p:txBody>
      </p:sp>
    </p:spTree>
    <p:extLst>
      <p:ext uri="{BB962C8B-B14F-4D97-AF65-F5344CB8AC3E}">
        <p14:creationId xmlns:p14="http://schemas.microsoft.com/office/powerpoint/2010/main" val="67331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490AA3-4FEF-4C43-996A-3E61821E9573}"/>
              </a:ext>
            </a:extLst>
          </p:cNvPr>
          <p:cNvSpPr/>
          <p:nvPr/>
        </p:nvSpPr>
        <p:spPr>
          <a:xfrm>
            <a:off x="568830" y="54947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1087939" eaLnBrk="0" hangingPunct="0">
              <a:spcBef>
                <a:spcPts val="617"/>
              </a:spcBef>
              <a:defRPr/>
            </a:pPr>
            <a:r>
              <a:rPr lang="en-US" altLang="zh-CN" sz="28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2.UART</a:t>
            </a:r>
            <a:r>
              <a:rPr lang="zh-CN" altLang="en-US" sz="28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BAF712-09D3-44C0-AFE3-875D318FC568}"/>
              </a:ext>
            </a:extLst>
          </p:cNvPr>
          <p:cNvSpPr txBox="1"/>
          <p:nvPr/>
        </p:nvSpPr>
        <p:spPr>
          <a:xfrm>
            <a:off x="819150" y="4389209"/>
            <a:ext cx="988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STEP5: </a:t>
            </a:r>
            <a:r>
              <a:rPr lang="zh-CN" altLang="en-US" b="1" dirty="0">
                <a:sym typeface="+mn-ea"/>
              </a:rPr>
              <a:t>在设备管理器中</a:t>
            </a:r>
            <a:r>
              <a:rPr lang="en-US" altLang="zh-CN" b="1" dirty="0">
                <a:sym typeface="+mn-ea"/>
              </a:rPr>
              <a:t>check</a:t>
            </a:r>
            <a:r>
              <a:rPr lang="zh-CN" altLang="en-US" b="1" dirty="0">
                <a:sym typeface="+mn-ea"/>
              </a:rPr>
              <a:t>抓取</a:t>
            </a:r>
            <a:r>
              <a:rPr lang="en-US" altLang="zh-CN" b="1" dirty="0">
                <a:sym typeface="+mn-ea"/>
              </a:rPr>
              <a:t>dump</a:t>
            </a:r>
            <a:r>
              <a:rPr lang="zh-CN" altLang="en-US" b="1" dirty="0">
                <a:sym typeface="+mn-ea"/>
              </a:rPr>
              <a:t>的</a:t>
            </a:r>
            <a:r>
              <a:rPr lang="en-US" altLang="zh-CN" b="1" dirty="0">
                <a:sym typeface="+mn-ea"/>
              </a:rPr>
              <a:t>com</a:t>
            </a:r>
            <a:r>
              <a:rPr lang="zh-CN" altLang="en-US" b="1" dirty="0">
                <a:sym typeface="+mn-ea"/>
              </a:rPr>
              <a:t>口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DFE317-ED0C-42F6-A6A2-D961FFE978C2}"/>
              </a:ext>
            </a:extLst>
          </p:cNvPr>
          <p:cNvSpPr txBox="1"/>
          <p:nvPr/>
        </p:nvSpPr>
        <p:spPr>
          <a:xfrm>
            <a:off x="794742" y="1432154"/>
            <a:ext cx="988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STEP4: </a:t>
            </a:r>
            <a:r>
              <a:rPr lang="zh-CN" altLang="en-US" b="1" dirty="0">
                <a:sym typeface="+mn-ea"/>
              </a:rPr>
              <a:t>根据模组串口日志的提示，使用</a:t>
            </a:r>
            <a:r>
              <a:rPr lang="en-US" altLang="zh-CN" b="1" dirty="0" err="1">
                <a:sym typeface="+mn-ea"/>
              </a:rPr>
              <a:t>TeraTerm</a:t>
            </a:r>
            <a:r>
              <a:rPr lang="zh-CN" altLang="en-US" b="1" dirty="0">
                <a:sym typeface="+mn-ea"/>
              </a:rPr>
              <a:t>的</a:t>
            </a:r>
            <a:r>
              <a:rPr lang="en-US" altLang="zh-CN" b="1" dirty="0" err="1">
                <a:sym typeface="+mn-ea"/>
              </a:rPr>
              <a:t>Ymodem</a:t>
            </a:r>
            <a:r>
              <a:rPr lang="zh-CN" altLang="en-US" b="1" dirty="0">
                <a:sym typeface="+mn-ea"/>
              </a:rPr>
              <a:t>协议抓取</a:t>
            </a:r>
            <a:r>
              <a:rPr lang="en-US" altLang="zh-CN" b="1" dirty="0">
                <a:sym typeface="+mn-ea"/>
              </a:rPr>
              <a:t>dump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C69A24-F7B3-4648-87AF-735BF0693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42" y="2170818"/>
            <a:ext cx="5153025" cy="1771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F363C2-EFAD-44EE-BECE-A97829911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4904814"/>
            <a:ext cx="4914900" cy="128587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7DFC2F5-3E37-43F5-8C1C-E9E882E75C1B}"/>
              </a:ext>
            </a:extLst>
          </p:cNvPr>
          <p:cNvSpPr/>
          <p:nvPr/>
        </p:nvSpPr>
        <p:spPr>
          <a:xfrm>
            <a:off x="190550" y="117426"/>
            <a:ext cx="1584176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653FAA-941C-41E7-A71E-CF442C721FE1}"/>
              </a:ext>
            </a:extLst>
          </p:cNvPr>
          <p:cNvSpPr txBox="1"/>
          <p:nvPr/>
        </p:nvSpPr>
        <p:spPr>
          <a:xfrm>
            <a:off x="5219811" y="197709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Dump</a:t>
            </a:r>
            <a:r>
              <a:rPr lang="zh-CN" altLang="en-US" dirty="0"/>
              <a:t>抓取</a:t>
            </a:r>
          </a:p>
        </p:txBody>
      </p:sp>
    </p:spTree>
    <p:extLst>
      <p:ext uri="{BB962C8B-B14F-4D97-AF65-F5344CB8AC3E}">
        <p14:creationId xmlns:p14="http://schemas.microsoft.com/office/powerpoint/2010/main" val="32764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490AA3-4FEF-4C43-996A-3E61821E9573}"/>
              </a:ext>
            </a:extLst>
          </p:cNvPr>
          <p:cNvSpPr/>
          <p:nvPr/>
        </p:nvSpPr>
        <p:spPr>
          <a:xfrm>
            <a:off x="568830" y="54947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1087939" eaLnBrk="0" hangingPunct="0">
              <a:spcBef>
                <a:spcPts val="617"/>
              </a:spcBef>
              <a:defRPr/>
            </a:pPr>
            <a:r>
              <a:rPr lang="en-US" altLang="zh-CN" sz="28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2.UART</a:t>
            </a:r>
            <a:r>
              <a:rPr lang="zh-CN" altLang="en-US" sz="28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BAF712-09D3-44C0-AFE3-875D318FC568}"/>
              </a:ext>
            </a:extLst>
          </p:cNvPr>
          <p:cNvSpPr txBox="1"/>
          <p:nvPr/>
        </p:nvSpPr>
        <p:spPr>
          <a:xfrm>
            <a:off x="819150" y="1426845"/>
            <a:ext cx="98844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STEP6: </a:t>
            </a:r>
            <a:r>
              <a:rPr lang="zh-CN" altLang="en-US" b="1" dirty="0">
                <a:sym typeface="+mn-ea"/>
              </a:rPr>
              <a:t>打开</a:t>
            </a:r>
            <a:r>
              <a:rPr lang="en-US" altLang="zh-CN" b="1" dirty="0" err="1">
                <a:sym typeface="+mn-ea"/>
              </a:rPr>
              <a:t>TeraTerm</a:t>
            </a:r>
            <a:r>
              <a:rPr lang="zh-CN" altLang="en-US" b="1" dirty="0">
                <a:sym typeface="+mn-ea"/>
              </a:rPr>
              <a:t>并选择抓取</a:t>
            </a:r>
            <a:r>
              <a:rPr lang="en-US" altLang="zh-CN" b="1" dirty="0">
                <a:sym typeface="+mn-ea"/>
              </a:rPr>
              <a:t>dump</a:t>
            </a:r>
            <a:r>
              <a:rPr lang="zh-CN" altLang="en-US" b="1" dirty="0">
                <a:sym typeface="+mn-ea"/>
              </a:rPr>
              <a:t>的</a:t>
            </a:r>
            <a:r>
              <a:rPr lang="en-US" altLang="zh-CN" b="1" dirty="0">
                <a:sym typeface="+mn-ea"/>
              </a:rPr>
              <a:t>com</a:t>
            </a:r>
            <a:r>
              <a:rPr lang="zh-CN" altLang="en-US" b="1" dirty="0">
                <a:sym typeface="+mn-ea"/>
              </a:rPr>
              <a:t>口</a:t>
            </a:r>
            <a:endParaRPr lang="en-US" altLang="zh-CN" b="1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02C844-46E5-4B62-916A-9E0366453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86" y="2133650"/>
            <a:ext cx="6286500" cy="362902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2223DA-2690-44DC-B590-8C5B3F0B99F3}"/>
              </a:ext>
            </a:extLst>
          </p:cNvPr>
          <p:cNvSpPr/>
          <p:nvPr/>
        </p:nvSpPr>
        <p:spPr>
          <a:xfrm>
            <a:off x="190550" y="117426"/>
            <a:ext cx="1584176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E47E7E-5F80-4AE7-9832-F879521AB74B}"/>
              </a:ext>
            </a:extLst>
          </p:cNvPr>
          <p:cNvSpPr txBox="1"/>
          <p:nvPr/>
        </p:nvSpPr>
        <p:spPr>
          <a:xfrm>
            <a:off x="5219811" y="197709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Dump</a:t>
            </a:r>
            <a:r>
              <a:rPr lang="zh-CN" altLang="en-US" dirty="0"/>
              <a:t>抓取</a:t>
            </a:r>
          </a:p>
        </p:txBody>
      </p:sp>
    </p:spTree>
    <p:extLst>
      <p:ext uri="{BB962C8B-B14F-4D97-AF65-F5344CB8AC3E}">
        <p14:creationId xmlns:p14="http://schemas.microsoft.com/office/powerpoint/2010/main" val="36529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490AA3-4FEF-4C43-996A-3E61821E9573}"/>
              </a:ext>
            </a:extLst>
          </p:cNvPr>
          <p:cNvSpPr/>
          <p:nvPr/>
        </p:nvSpPr>
        <p:spPr>
          <a:xfrm>
            <a:off x="568830" y="54947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1087939" eaLnBrk="0" hangingPunct="0">
              <a:spcBef>
                <a:spcPts val="617"/>
              </a:spcBef>
              <a:defRPr/>
            </a:pPr>
            <a:r>
              <a:rPr lang="en-US" altLang="zh-CN" sz="28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2.UART</a:t>
            </a:r>
            <a:r>
              <a:rPr lang="zh-CN" altLang="en-US" sz="28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BAF712-09D3-44C0-AFE3-875D318FC568}"/>
              </a:ext>
            </a:extLst>
          </p:cNvPr>
          <p:cNvSpPr txBox="1"/>
          <p:nvPr/>
        </p:nvSpPr>
        <p:spPr>
          <a:xfrm>
            <a:off x="766614" y="988157"/>
            <a:ext cx="988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STEP7: </a:t>
            </a:r>
            <a:r>
              <a:rPr lang="zh-CN" altLang="en-US" b="1" dirty="0">
                <a:sym typeface="+mn-ea"/>
              </a:rPr>
              <a:t>选择</a:t>
            </a:r>
            <a:r>
              <a:rPr lang="en-US" altLang="zh-CN" b="1" dirty="0">
                <a:sym typeface="+mn-ea"/>
              </a:rPr>
              <a:t>dump</a:t>
            </a:r>
            <a:r>
              <a:rPr lang="zh-CN" altLang="en-US" b="1" dirty="0">
                <a:sym typeface="+mn-ea"/>
              </a:rPr>
              <a:t>存储目录，文件</a:t>
            </a:r>
            <a:r>
              <a:rPr lang="en-US" altLang="zh-CN" b="1" dirty="0">
                <a:sym typeface="+mn-ea"/>
              </a:rPr>
              <a:t>-&gt;</a:t>
            </a:r>
            <a:r>
              <a:rPr lang="zh-CN" altLang="en-US" b="1" dirty="0">
                <a:sym typeface="+mn-ea"/>
              </a:rPr>
              <a:t>更改目录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FCDBAF-9C37-4D91-A931-C8FFC308D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59" y="1477891"/>
            <a:ext cx="6924675" cy="4924425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6CE80A-D180-41A8-8B5E-F36143B8E684}"/>
              </a:ext>
            </a:extLst>
          </p:cNvPr>
          <p:cNvSpPr/>
          <p:nvPr/>
        </p:nvSpPr>
        <p:spPr>
          <a:xfrm>
            <a:off x="190550" y="117426"/>
            <a:ext cx="1584176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9F587-BEA3-443A-AD69-513E488773A4}"/>
              </a:ext>
            </a:extLst>
          </p:cNvPr>
          <p:cNvSpPr txBox="1"/>
          <p:nvPr/>
        </p:nvSpPr>
        <p:spPr>
          <a:xfrm>
            <a:off x="5219811" y="197709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Dump</a:t>
            </a:r>
            <a:r>
              <a:rPr lang="zh-CN" altLang="en-US" dirty="0"/>
              <a:t>抓取</a:t>
            </a:r>
          </a:p>
        </p:txBody>
      </p:sp>
    </p:spTree>
    <p:extLst>
      <p:ext uri="{BB962C8B-B14F-4D97-AF65-F5344CB8AC3E}">
        <p14:creationId xmlns:p14="http://schemas.microsoft.com/office/powerpoint/2010/main" val="28976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B350E2-BD5B-4136-ABC2-33A46508EFCF}"/>
              </a:ext>
            </a:extLst>
          </p:cNvPr>
          <p:cNvSpPr/>
          <p:nvPr/>
        </p:nvSpPr>
        <p:spPr>
          <a:xfrm>
            <a:off x="190550" y="117426"/>
            <a:ext cx="187220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一、串口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902262-F7E1-4BA8-89BF-8FCFA4407CC0}"/>
              </a:ext>
            </a:extLst>
          </p:cNvPr>
          <p:cNvSpPr txBox="1"/>
          <p:nvPr/>
        </p:nvSpPr>
        <p:spPr>
          <a:xfrm>
            <a:off x="5303118" y="277992"/>
            <a:ext cx="11384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串口</a:t>
            </a:r>
            <a:r>
              <a:rPr lang="en-US" altLang="zh-CN" dirty="0"/>
              <a:t>log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0731B9-D155-4BFE-88A0-FA33CEE82103}"/>
              </a:ext>
            </a:extLst>
          </p:cNvPr>
          <p:cNvSpPr txBox="1"/>
          <p:nvPr/>
        </p:nvSpPr>
        <p:spPr>
          <a:xfrm>
            <a:off x="982638" y="1142088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使用串口线将模块的</a:t>
            </a:r>
            <a:r>
              <a:rPr lang="en-US" altLang="zh-CN" dirty="0"/>
              <a:t>debug</a:t>
            </a:r>
            <a:r>
              <a:rPr lang="zh-CN" altLang="en-US" dirty="0"/>
              <a:t>串口与</a:t>
            </a:r>
            <a:r>
              <a:rPr lang="en-US" altLang="zh-CN" dirty="0"/>
              <a:t>PC</a:t>
            </a:r>
            <a:r>
              <a:rPr lang="zh-CN" altLang="en-US" dirty="0"/>
              <a:t>连接（波特率：</a:t>
            </a:r>
            <a:r>
              <a:rPr lang="en-US" altLang="zh-CN" dirty="0"/>
              <a:t>115200</a:t>
            </a:r>
            <a:r>
              <a:rPr lang="zh-CN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9D2BEE-C479-458F-9307-D2C611787101}"/>
              </a:ext>
            </a:extLst>
          </p:cNvPr>
          <p:cNvSpPr/>
          <p:nvPr/>
        </p:nvSpPr>
        <p:spPr>
          <a:xfrm>
            <a:off x="982638" y="1629594"/>
            <a:ext cx="80098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接口：</a:t>
            </a:r>
            <a:endParaRPr lang="en-US" altLang="zh-CN" dirty="0"/>
          </a:p>
          <a:p>
            <a:r>
              <a:rPr lang="en-US" altLang="zh-CN" dirty="0"/>
              <a:t>       kernel</a:t>
            </a:r>
            <a:r>
              <a:rPr lang="zh-CN" altLang="en-US" dirty="0"/>
              <a:t>侧</a:t>
            </a:r>
            <a:r>
              <a:rPr lang="en-US" altLang="zh-CN" dirty="0" err="1"/>
              <a:t>uart_printf</a:t>
            </a:r>
            <a:endParaRPr lang="en-US" altLang="zh-CN" dirty="0"/>
          </a:p>
          <a:p>
            <a:r>
              <a:rPr lang="en-US" altLang="zh-CN" dirty="0"/>
              <a:t>       App</a:t>
            </a:r>
            <a:r>
              <a:rPr lang="zh-CN" altLang="en-US" dirty="0"/>
              <a:t>侧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680C72-84E0-46AC-B77B-83AE517E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2709714"/>
            <a:ext cx="4708798" cy="38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00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490AA3-4FEF-4C43-996A-3E61821E9573}"/>
              </a:ext>
            </a:extLst>
          </p:cNvPr>
          <p:cNvSpPr/>
          <p:nvPr/>
        </p:nvSpPr>
        <p:spPr>
          <a:xfrm>
            <a:off x="568830" y="54947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1087939" eaLnBrk="0" hangingPunct="0">
              <a:spcBef>
                <a:spcPts val="617"/>
              </a:spcBef>
              <a:defRPr/>
            </a:pPr>
            <a:r>
              <a:rPr lang="en-US" altLang="zh-CN" sz="28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2.UART</a:t>
            </a:r>
            <a:r>
              <a:rPr lang="zh-CN" altLang="en-US" sz="280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BAF712-09D3-44C0-AFE3-875D318FC568}"/>
              </a:ext>
            </a:extLst>
          </p:cNvPr>
          <p:cNvSpPr txBox="1"/>
          <p:nvPr/>
        </p:nvSpPr>
        <p:spPr>
          <a:xfrm>
            <a:off x="819150" y="1426845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STEP8: </a:t>
            </a:r>
            <a:r>
              <a:rPr lang="zh-CN" altLang="en-US" b="1" dirty="0">
                <a:sym typeface="+mn-ea"/>
              </a:rPr>
              <a:t>选择</a:t>
            </a:r>
            <a:r>
              <a:rPr lang="en-US" altLang="zh-CN" b="1" dirty="0" err="1">
                <a:sym typeface="+mn-ea"/>
              </a:rPr>
              <a:t>Ymodem</a:t>
            </a:r>
            <a:r>
              <a:rPr lang="zh-CN" altLang="en-US" b="1" dirty="0">
                <a:sym typeface="+mn-ea"/>
              </a:rPr>
              <a:t>协议接收</a:t>
            </a:r>
            <a:r>
              <a:rPr lang="en-US" altLang="zh-CN" b="1" dirty="0">
                <a:sym typeface="+mn-ea"/>
              </a:rPr>
              <a:t>dump</a:t>
            </a:r>
            <a:r>
              <a:rPr lang="zh-CN" altLang="en-US" b="1" dirty="0">
                <a:sym typeface="+mn-ea"/>
              </a:rPr>
              <a:t>文件</a:t>
            </a:r>
            <a:endParaRPr lang="en-US" altLang="zh-CN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0750" y="2196494"/>
            <a:ext cx="3357786" cy="33577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355" y="2231449"/>
            <a:ext cx="4000500" cy="323850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CE3FD1-A72C-44BF-98AC-9499CC07E902}"/>
              </a:ext>
            </a:extLst>
          </p:cNvPr>
          <p:cNvSpPr/>
          <p:nvPr/>
        </p:nvSpPr>
        <p:spPr>
          <a:xfrm>
            <a:off x="190550" y="117426"/>
            <a:ext cx="1584176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8EF52F-85A5-43FB-A8FA-159CF7F90695}"/>
              </a:ext>
            </a:extLst>
          </p:cNvPr>
          <p:cNvSpPr txBox="1"/>
          <p:nvPr/>
        </p:nvSpPr>
        <p:spPr>
          <a:xfrm>
            <a:off x="5219811" y="197709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Dump</a:t>
            </a:r>
            <a:r>
              <a:rPr lang="zh-CN" altLang="en-US" dirty="0"/>
              <a:t>抓取</a:t>
            </a:r>
          </a:p>
        </p:txBody>
      </p:sp>
    </p:spTree>
    <p:extLst>
      <p:ext uri="{BB962C8B-B14F-4D97-AF65-F5344CB8AC3E}">
        <p14:creationId xmlns:p14="http://schemas.microsoft.com/office/powerpoint/2010/main" val="243807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3"/>
          <p:cNvSpPr>
            <a:spLocks noGrp="1"/>
          </p:cNvSpPr>
          <p:nvPr/>
        </p:nvSpPr>
        <p:spPr bwMode="auto">
          <a:xfrm>
            <a:off x="5523702" y="2929728"/>
            <a:ext cx="2286016" cy="785818"/>
          </a:xfrm>
          <a:prstGeom prst="rect">
            <a:avLst/>
          </a:prstGeom>
          <a:noFill/>
          <a:ln>
            <a:noFill/>
          </a:ln>
        </p:spPr>
        <p:txBody>
          <a:bodyPr lIns="105165" tIns="52583" rIns="105165" bIns="52583" anchor="ctr"/>
          <a:lstStyle>
            <a:lvl1pPr algn="r" defTabSz="1087438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2pPr>
            <a:lvl3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3pPr>
            <a:lvl4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4pPr>
            <a:lvl5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5pPr>
            <a:lvl6pPr marL="525828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6pPr>
            <a:lvl7pPr marL="1051655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7pPr>
            <a:lvl8pPr marL="1577483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8pPr>
            <a:lvl9pPr marL="2103311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9pPr>
          </a:lstStyle>
          <a:p>
            <a:pPr algn="l" defTabSz="946150">
              <a:spcBef>
                <a:spcPct val="50000"/>
              </a:spcBef>
              <a:defRPr/>
            </a:pPr>
            <a:r>
              <a: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谢 谢</a:t>
            </a:r>
            <a:endParaRPr lang="en-US" altLang="zh-CN" sz="1800" b="0" i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810625" y="460375"/>
            <a:ext cx="30972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defTabSz="1088463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www.quectel.com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B350E2-BD5B-4136-ABC2-33A46508EFCF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902262-F7E1-4BA8-89BF-8FCFA4407CC0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在线调试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0731B9-D155-4BFE-88A0-FA33CEE82103}"/>
              </a:ext>
            </a:extLst>
          </p:cNvPr>
          <p:cNvSpPr txBox="1"/>
          <p:nvPr/>
        </p:nvSpPr>
        <p:spPr>
          <a:xfrm>
            <a:off x="1630710" y="3014296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STEP1:</a:t>
            </a:r>
            <a:r>
              <a:rPr lang="zh-CN" altLang="en-US" b="1" dirty="0"/>
              <a:t>使用</a:t>
            </a:r>
            <a:r>
              <a:rPr lang="en-US" altLang="zh-CN" b="1" dirty="0" err="1"/>
              <a:t>usb</a:t>
            </a:r>
            <a:r>
              <a:rPr lang="zh-CN" altLang="en-US" b="1" dirty="0"/>
              <a:t>将模块与</a:t>
            </a:r>
            <a:r>
              <a:rPr lang="en-US" altLang="zh-CN" b="1" dirty="0"/>
              <a:t>PC</a:t>
            </a:r>
            <a:r>
              <a:rPr lang="zh-CN" altLang="en-US" b="1" dirty="0"/>
              <a:t>连接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9D2BEE-C479-458F-9307-D2C611787101}"/>
              </a:ext>
            </a:extLst>
          </p:cNvPr>
          <p:cNvSpPr/>
          <p:nvPr/>
        </p:nvSpPr>
        <p:spPr>
          <a:xfrm>
            <a:off x="1630710" y="1317970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接口：</a:t>
            </a:r>
            <a:endParaRPr lang="en-US" altLang="zh-CN" dirty="0"/>
          </a:p>
          <a:p>
            <a:r>
              <a:rPr lang="en-US" altLang="zh-CN" dirty="0"/>
              <a:t>       kernel</a:t>
            </a:r>
            <a:r>
              <a:rPr lang="zh-CN" altLang="en-US" dirty="0"/>
              <a:t>侧</a:t>
            </a:r>
            <a:r>
              <a:rPr lang="en-US" altLang="zh-CN" dirty="0" err="1"/>
              <a:t>quec_log</a:t>
            </a:r>
            <a:r>
              <a:rPr lang="zh-CN" altLang="en-US" dirty="0"/>
              <a:t>、</a:t>
            </a:r>
            <a:r>
              <a:rPr lang="en-US" altLang="zh-CN" dirty="0" err="1"/>
              <a:t>custom_log</a:t>
            </a:r>
            <a:endParaRPr lang="en-US" altLang="zh-CN" dirty="0"/>
          </a:p>
          <a:p>
            <a:r>
              <a:rPr lang="en-US" altLang="zh-CN" dirty="0"/>
              <a:t>       APP</a:t>
            </a:r>
            <a:r>
              <a:rPr lang="zh-CN" altLang="en-US" dirty="0"/>
              <a:t>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9B071B-B627-4230-B831-226178FD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73" y="3561978"/>
            <a:ext cx="4267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D0731B9-D155-4BFE-88A0-FA33CEE82103}"/>
              </a:ext>
            </a:extLst>
          </p:cNvPr>
          <p:cNvSpPr txBox="1"/>
          <p:nvPr/>
        </p:nvSpPr>
        <p:spPr>
          <a:xfrm>
            <a:off x="1486694" y="1212317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STEP2:</a:t>
            </a:r>
            <a:r>
              <a:rPr lang="zh-CN" altLang="en-US" b="1" dirty="0"/>
              <a:t>打开</a:t>
            </a:r>
            <a:r>
              <a:rPr lang="en-US" altLang="zh-CN" b="1" dirty="0" err="1"/>
              <a:t>Catstudio</a:t>
            </a:r>
            <a:r>
              <a:rPr lang="en-US" altLang="zh-CN" b="1" dirty="0"/>
              <a:t> </a:t>
            </a:r>
            <a:r>
              <a:rPr lang="zh-CN" altLang="en-US" b="1" dirty="0"/>
              <a:t>软件，选择在线模式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E2BE3E-E6BE-49E4-AFC8-274CA3D49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1699354"/>
            <a:ext cx="7143750" cy="49625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6EF63B4F-B055-4D1F-985C-BCAF95024767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F6F763-DB56-4483-B421-1B7A2C5D778E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在线调试</a:t>
            </a:r>
          </a:p>
        </p:txBody>
      </p:sp>
    </p:spTree>
    <p:extLst>
      <p:ext uri="{BB962C8B-B14F-4D97-AF65-F5344CB8AC3E}">
        <p14:creationId xmlns:p14="http://schemas.microsoft.com/office/powerpoint/2010/main" val="9158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D0731B9-D155-4BFE-88A0-FA33CEE82103}"/>
              </a:ext>
            </a:extLst>
          </p:cNvPr>
          <p:cNvSpPr txBox="1"/>
          <p:nvPr/>
        </p:nvSpPr>
        <p:spPr>
          <a:xfrm>
            <a:off x="1486694" y="1212317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STEP3:</a:t>
            </a:r>
            <a:r>
              <a:rPr lang="zh-CN" altLang="en-US" b="1" dirty="0"/>
              <a:t>连接设备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AA27EB-D907-4964-8116-7DDFF414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9" y="1728483"/>
            <a:ext cx="5148238" cy="48846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A84BEE-D3E2-4311-8A86-C716EA1C9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59" y="1726801"/>
            <a:ext cx="6577406" cy="410316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12D254-AA03-4539-A3E2-CD643C705381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5DE12D-CF00-46A5-BDF2-C6B977F0CC5D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在线调试</a:t>
            </a:r>
          </a:p>
        </p:txBody>
      </p:sp>
    </p:spTree>
    <p:extLst>
      <p:ext uri="{BB962C8B-B14F-4D97-AF65-F5344CB8AC3E}">
        <p14:creationId xmlns:p14="http://schemas.microsoft.com/office/powerpoint/2010/main" val="9935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D0731B9-D155-4BFE-88A0-FA33CEE82103}"/>
              </a:ext>
            </a:extLst>
          </p:cNvPr>
          <p:cNvSpPr txBox="1"/>
          <p:nvPr/>
        </p:nvSpPr>
        <p:spPr>
          <a:xfrm>
            <a:off x="1486694" y="1004568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STEP4:</a:t>
            </a:r>
            <a:r>
              <a:rPr lang="zh-CN" altLang="en-US" b="1" dirty="0"/>
              <a:t>开启捕获</a:t>
            </a:r>
            <a:r>
              <a:rPr lang="en-US" altLang="zh-CN" b="1" dirty="0"/>
              <a:t>log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265BE5-79EF-4CB3-84B6-06012F47C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5" y="1723557"/>
            <a:ext cx="6451857" cy="3866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4B8B1E-3634-46E3-B81E-4EED6236A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98" y="1749401"/>
            <a:ext cx="5442666" cy="348059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AB1CAD53-9543-408A-B55C-22BC2401D88C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E4FFF8-8E57-47B1-AC55-401A032AAF0C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在线调试</a:t>
            </a:r>
          </a:p>
        </p:txBody>
      </p:sp>
    </p:spTree>
    <p:extLst>
      <p:ext uri="{BB962C8B-B14F-4D97-AF65-F5344CB8AC3E}">
        <p14:creationId xmlns:p14="http://schemas.microsoft.com/office/powerpoint/2010/main" val="122236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D0731B9-D155-4BFE-88A0-FA33CEE82103}"/>
              </a:ext>
            </a:extLst>
          </p:cNvPr>
          <p:cNvSpPr txBox="1"/>
          <p:nvPr/>
        </p:nvSpPr>
        <p:spPr>
          <a:xfrm>
            <a:off x="1231191" y="805430"/>
            <a:ext cx="9884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STEP5:</a:t>
            </a:r>
            <a:r>
              <a:rPr lang="zh-CN" altLang="en-US" b="1" dirty="0">
                <a:sym typeface="+mn-ea"/>
              </a:rPr>
              <a:t>选择调试匹配文件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FFA0A6-EF7E-405E-8B39-A918F0C5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11" y="1480098"/>
            <a:ext cx="9884411" cy="53849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9A041A-2531-4CBE-8D71-39621CEC397C}"/>
              </a:ext>
            </a:extLst>
          </p:cNvPr>
          <p:cNvSpPr txBox="1"/>
          <p:nvPr/>
        </p:nvSpPr>
        <p:spPr>
          <a:xfrm>
            <a:off x="1742198" y="1205402"/>
            <a:ext cx="9217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pythonSDK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\output\release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\EC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600NXX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AAR01A06M16_OCPU\DBG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 KERNEL_MDB.txt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88A481-59D7-44BB-9030-BDC00AD13AE5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833FE8-1B20-49B2-B48B-BAEE71DCBCCE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在线调试</a:t>
            </a:r>
          </a:p>
        </p:txBody>
      </p:sp>
    </p:spTree>
    <p:extLst>
      <p:ext uri="{BB962C8B-B14F-4D97-AF65-F5344CB8AC3E}">
        <p14:creationId xmlns:p14="http://schemas.microsoft.com/office/powerpoint/2010/main" val="392090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D0731B9-D155-4BFE-88A0-FA33CEE82103}"/>
              </a:ext>
            </a:extLst>
          </p:cNvPr>
          <p:cNvSpPr txBox="1"/>
          <p:nvPr/>
        </p:nvSpPr>
        <p:spPr>
          <a:xfrm>
            <a:off x="190550" y="981522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STEP6:</a:t>
            </a:r>
            <a:r>
              <a:rPr lang="zh-CN" altLang="en-US" b="1" dirty="0"/>
              <a:t>查找</a:t>
            </a:r>
            <a:r>
              <a:rPr lang="en-US" altLang="zh-CN" b="1" dirty="0"/>
              <a:t>log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D83CD3-892C-4A01-B067-B0F04863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18" y="693490"/>
            <a:ext cx="7416824" cy="607588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0EC50C-CF91-4E32-9E66-9783C27E42E0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578272-A9A0-4113-9703-252087DD5743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在线调试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70CABE-C4C3-6A0C-7194-4F1F9E2B71E3}"/>
              </a:ext>
            </a:extLst>
          </p:cNvPr>
          <p:cNvSpPr txBox="1"/>
          <p:nvPr/>
        </p:nvSpPr>
        <p:spPr>
          <a:xfrm>
            <a:off x="766614" y="2205658"/>
            <a:ext cx="23042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在线模式上查看</a:t>
            </a:r>
            <a:r>
              <a:rPr lang="en-US" altLang="zh-CN" dirty="0"/>
              <a:t>log</a:t>
            </a:r>
            <a:r>
              <a:rPr lang="zh-CN" altLang="en-US" dirty="0"/>
              <a:t>，必须先执行</a:t>
            </a:r>
            <a:r>
              <a:rPr lang="en-US" altLang="zh-CN" dirty="0"/>
              <a:t>1</a:t>
            </a:r>
            <a:r>
              <a:rPr lang="zh-CN" altLang="en-US" dirty="0"/>
              <a:t>，暂停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1626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B350E2-BD5B-4136-ABC2-33A46508EFCF}"/>
              </a:ext>
            </a:extLst>
          </p:cNvPr>
          <p:cNvSpPr/>
          <p:nvPr/>
        </p:nvSpPr>
        <p:spPr>
          <a:xfrm>
            <a:off x="190550" y="117426"/>
            <a:ext cx="1440160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六、调式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0731B9-D155-4BFE-88A0-FA33CEE82103}"/>
              </a:ext>
            </a:extLst>
          </p:cNvPr>
          <p:cNvSpPr txBox="1"/>
          <p:nvPr/>
        </p:nvSpPr>
        <p:spPr>
          <a:xfrm>
            <a:off x="216592" y="1411908"/>
            <a:ext cx="45218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STEP7:</a:t>
            </a:r>
            <a:r>
              <a:rPr lang="zh-CN" altLang="en-US" b="1" dirty="0"/>
              <a:t>导出</a:t>
            </a:r>
            <a:r>
              <a:rPr lang="en-US" altLang="zh-CN" b="1" dirty="0"/>
              <a:t>log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BB3397-4715-4781-A86C-C0578769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2709714"/>
            <a:ext cx="4521819" cy="17123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C7142D-8A01-4AB2-A343-DDBD0011A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67" y="1141245"/>
            <a:ext cx="6749480" cy="548603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34D8F3-942B-4BC2-8B93-2E71C23407DD}"/>
              </a:ext>
            </a:extLst>
          </p:cNvPr>
          <p:cNvSpPr/>
          <p:nvPr/>
        </p:nvSpPr>
        <p:spPr>
          <a:xfrm>
            <a:off x="190550" y="117426"/>
            <a:ext cx="2592288" cy="57606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Catstudio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341160-92B5-4331-97F4-502EBAFCC313}"/>
              </a:ext>
            </a:extLst>
          </p:cNvPr>
          <p:cNvSpPr txBox="1"/>
          <p:nvPr/>
        </p:nvSpPr>
        <p:spPr>
          <a:xfrm>
            <a:off x="5303117" y="19770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在线调试</a:t>
            </a:r>
          </a:p>
        </p:txBody>
      </p:sp>
    </p:spTree>
    <p:extLst>
      <p:ext uri="{BB962C8B-B14F-4D97-AF65-F5344CB8AC3E}">
        <p14:creationId xmlns:p14="http://schemas.microsoft.com/office/powerpoint/2010/main" val="46997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35201</TotalTime>
  <Words>499</Words>
  <Application>Microsoft Office PowerPoint</Application>
  <PresentationFormat>自定义</PresentationFormat>
  <Paragraphs>102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黑体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Robert</dc:creator>
  <cp:lastModifiedBy>Xjin Gao(高俊)</cp:lastModifiedBy>
  <cp:revision>2932</cp:revision>
  <dcterms:modified xsi:type="dcterms:W3CDTF">2022-08-06T02:47:12Z</dcterms:modified>
</cp:coreProperties>
</file>