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979D-E1C0-4C80-B0C7-5729468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E4A3A-1792-489A-A6AE-E0E4470A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5B3C7-9782-432A-A909-E39BC85F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0A9C-7DF5-4BAB-89E3-045C554D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ABF8-BDF5-4030-94FA-7FDF43B9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811F-BC75-492E-A7CB-244ECB2A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F137-43AB-4A71-85C8-63DD766A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43935-B4B3-4955-B591-CD66DA0A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105BA-C31E-47AF-A872-1F436208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0E36-B145-4A9B-9696-B3361D6B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336FD-412D-4261-BE9F-D9576691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16D2D-F1FC-490A-A7C8-E3CF34A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58339-F1E9-45F7-A234-89831BE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D0D3-2568-4602-B84C-45EF90067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07C0-753B-472D-9425-8D19DF08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4F7A-FE9E-49CB-B182-5DC48311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75E7-70DF-497E-9152-E1FDE83A1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1E621-7459-47D3-BE52-ED29786F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0F8D-7101-4577-A820-A63176B5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AFDFF-55EA-498E-A26B-390D25EA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57DC-1BA0-4401-B2AD-5198010E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9CD8-DF31-470D-9096-6A54440B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E00C-21B2-4E4D-B466-C8948CE5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68A1-FF8D-4035-A45B-456F2356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B14C-8F8C-425F-9005-AFA71DE7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DF7F-503B-4E43-AD1F-6D2B6958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C41E-74F3-4ED0-AD8D-8FF972F86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BAAE1-9844-4E64-B9D7-95EC3D295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53025-343B-45F6-A568-3AF0D717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F2D1D-C718-4337-91EE-C9035B33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A1A9F-5059-4CFF-8684-9032DFE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8A5C-76ED-4B85-92E1-971BA450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92CB3-1078-429C-8AC1-FB5DB8CD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70FA1-767C-47AB-97B9-E6C0ACF83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BFA40-6C0D-4F97-A22C-592DCC7D3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A96E4-E247-4B01-BD24-F09E93DD2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4BF2E-8016-42EB-A3B5-A40288A3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A4510-621A-4640-8E81-C5F60B19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9585B-7646-47A6-9342-EF91D151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B2EE-3A48-4181-8B75-50788EB8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80BE1-A762-4EB8-8AB2-46791EFB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79410-6024-41C6-BEBB-7FF64348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CAACF-B48E-40FE-A27A-3FC006C0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6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A9CC3-E204-47B3-ADED-C311475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68919-FC9D-4977-8318-1FEAD67F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A9636-8EFC-4C7E-A321-3FEB8DCC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3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CF2F-2D91-4AC6-9E67-175AD6A8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19DB7-55A2-4E7F-A109-BB14EEE7F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A9EC-0260-45D6-A687-9686B239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A9CDA-DE62-43D0-8C55-BE81B068D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D8047-F6A0-4613-81C4-42B1BB3A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8698C-0C90-4B61-9719-750F8BF1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0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21BE-8D60-432F-BA19-737B641B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18033-E369-444A-B14A-B4BBC5050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94339-9D9F-4975-8D86-108D61DF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886DF-81B9-4C58-85AA-C8255BEC4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D7EE3-3B98-4CA1-8779-40700A48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A2555-77FA-43EE-9441-4E265020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8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D03E70-2DEE-48AF-8795-E925448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8B5F-0FF4-4224-B40F-ADE19F4BE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F635-0630-465F-9DB4-E83D145AA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38BB-EBAA-4197-B43E-66182C9ED11E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23A9-1D73-4134-B58D-FE027F0BE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1DF93-2DCA-4404-B3D9-9AD4AD22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9F19B-829C-4365-BD22-A027953AF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1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3C5A-3217-4D35-AF6B-4C3FC7611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0947400" cy="1325563"/>
          </a:xfrm>
        </p:spPr>
        <p:txBody>
          <a:bodyPr/>
          <a:lstStyle/>
          <a:p>
            <a:r>
              <a:rPr lang="zh-TW" altLang="en-US" dirty="0"/>
              <a:t>耶穌，我來</a:t>
            </a:r>
            <a:br>
              <a:rPr lang="en-US" altLang="zh-TW" dirty="0"/>
            </a:br>
            <a:r>
              <a:rPr lang="zh-TW" altLang="en-US" dirty="0"/>
              <a:t>詩集：生命聖詩，</a:t>
            </a:r>
            <a:r>
              <a:rPr lang="en-US" altLang="zh-TW" dirty="0"/>
              <a:t>207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0F6-143F-4D6D-B58A-3DE2F912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2362729"/>
            <a:ext cx="109474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4000" dirty="0"/>
              <a:t>1  </a:t>
            </a:r>
          </a:p>
          <a:p>
            <a:pPr marL="0" indent="0">
              <a:buNone/>
            </a:pPr>
            <a:r>
              <a:rPr lang="zh-TW" altLang="en-US" sz="4000" dirty="0"/>
              <a:t>脫離捆綁憂愁與黑夜，耶穌，我來！耶穌，我來！</a:t>
            </a:r>
          </a:p>
          <a:p>
            <a:pPr marL="0" indent="0">
              <a:buNone/>
            </a:pPr>
            <a:r>
              <a:rPr lang="zh-TW" altLang="en-US" sz="4000" dirty="0"/>
              <a:t>進入自由光明與喜樂，耶穌，我來就你！</a:t>
            </a:r>
          </a:p>
          <a:p>
            <a:pPr marL="0" indent="0">
              <a:buNone/>
            </a:pPr>
            <a:r>
              <a:rPr lang="zh-TW" altLang="en-US" sz="4000" dirty="0"/>
              <a:t>脫離疾病進入你健全，脫離貧乏進入你富源，</a:t>
            </a:r>
          </a:p>
          <a:p>
            <a:pPr marL="0" indent="0">
              <a:buNone/>
            </a:pPr>
            <a:r>
              <a:rPr lang="zh-TW" altLang="en-US" sz="4000" dirty="0"/>
              <a:t>脫離罪惡進入主裡面，耶穌，我來就你！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C6F6-958C-4C25-8703-FE2BD78A8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67" y="868363"/>
            <a:ext cx="9144000" cy="69797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1E4C5-DF79-48F7-A9AF-BE395703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67" y="2175933"/>
            <a:ext cx="10955866" cy="4326467"/>
          </a:xfrm>
        </p:spPr>
        <p:txBody>
          <a:bodyPr>
            <a:normAutofit/>
          </a:bodyPr>
          <a:lstStyle/>
          <a:p>
            <a:pPr algn="l"/>
            <a:r>
              <a:rPr lang="en-US" altLang="zh-TW" sz="4000" dirty="0"/>
              <a:t>2</a:t>
            </a:r>
          </a:p>
          <a:p>
            <a:pPr algn="l"/>
            <a:r>
              <a:rPr lang="zh-TW" altLang="en-US" sz="4000" dirty="0"/>
              <a:t>脫離失敗虧損和羞恥，耶穌，我來！耶穌，我來！</a:t>
            </a:r>
          </a:p>
          <a:p>
            <a:pPr algn="l"/>
            <a:r>
              <a:rPr lang="zh-TW" altLang="en-US" sz="4000" dirty="0"/>
              <a:t>進入十架榮耀的福址，耶穌，我來就你！</a:t>
            </a:r>
          </a:p>
          <a:p>
            <a:pPr algn="l"/>
            <a:r>
              <a:rPr lang="zh-TW" altLang="en-US" sz="4000" dirty="0"/>
              <a:t>脫離痛苦進入你滋潤，脫離風波進入你安穩，</a:t>
            </a:r>
          </a:p>
          <a:p>
            <a:pPr algn="l"/>
            <a:r>
              <a:rPr lang="zh-TW" altLang="en-US" sz="4000" dirty="0"/>
              <a:t>脫離冤欠進入你歡欣，耶穌，我</a:t>
            </a:r>
            <a:r>
              <a:rPr lang="zh-TW" altLang="en-US" sz="4000" b="1" dirty="0"/>
              <a:t>來</a:t>
            </a:r>
            <a:r>
              <a:rPr lang="zh-TW" altLang="en-US" sz="4000" dirty="0"/>
              <a:t>就你！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625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ADD0-1431-479F-8794-33874141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1DD1-6439-4C1F-84FB-9E4CD6C5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690688"/>
            <a:ext cx="11370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3</a:t>
            </a:r>
          </a:p>
          <a:p>
            <a:pPr marL="0" indent="0">
              <a:buNone/>
            </a:pPr>
            <a:endParaRPr lang="en-US" altLang="zh-TW" sz="4000" dirty="0"/>
          </a:p>
          <a:p>
            <a:pPr marL="0" indent="0">
              <a:buNone/>
            </a:pPr>
            <a:r>
              <a:rPr lang="zh-TW" altLang="en-US" sz="4000" dirty="0"/>
              <a:t>脫離驕傲不平的血氣，耶穌，我來！耶穌，我來！</a:t>
            </a:r>
          </a:p>
          <a:p>
            <a:pPr marL="0" indent="0">
              <a:buNone/>
            </a:pPr>
            <a:r>
              <a:rPr lang="zh-TW" altLang="en-US" sz="4000" dirty="0"/>
              <a:t>進入我主有福的旨意，耶穌，我來就你！</a:t>
            </a:r>
          </a:p>
          <a:p>
            <a:pPr marL="0" indent="0">
              <a:buNone/>
            </a:pPr>
            <a:r>
              <a:rPr lang="zh-TW" altLang="en-US" sz="4000" dirty="0"/>
              <a:t>脫離自我住在你愛裡，脫離絕望得永遠欣喜，</a:t>
            </a:r>
          </a:p>
          <a:p>
            <a:pPr marL="0" indent="0">
              <a:buNone/>
            </a:pPr>
            <a:r>
              <a:rPr lang="zh-TW" altLang="en-US" sz="4000" dirty="0"/>
              <a:t>離地上騰如鴿展雙翅，耶穌，我來就你！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1099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2ACC-5DCA-493A-86B9-57C8A96E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754B-CA2C-48A9-8263-87DCA89D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1825625"/>
            <a:ext cx="111167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000" dirty="0"/>
              <a:t>4</a:t>
            </a:r>
          </a:p>
          <a:p>
            <a:pPr marL="0" indent="0">
              <a:buNone/>
            </a:pPr>
            <a:r>
              <a:rPr lang="zh-TW" altLang="en-US" sz="4000" dirty="0"/>
              <a:t>脫離幽冥墳墓的可怕，耶穌，我來！耶穌，我來！</a:t>
            </a:r>
          </a:p>
          <a:p>
            <a:pPr marL="0" indent="0">
              <a:buNone/>
            </a:pPr>
            <a:r>
              <a:rPr lang="zh-TW" altLang="en-US" sz="4000" dirty="0"/>
              <a:t>進入歡樂光明的父家，耶穌，我來就你！</a:t>
            </a:r>
          </a:p>
          <a:p>
            <a:pPr marL="0" indent="0">
              <a:buNone/>
            </a:pPr>
            <a:r>
              <a:rPr lang="zh-TW" altLang="en-US" sz="4000" dirty="0"/>
              <a:t>脫離敗壞無底的深淵，進入蔭庇平安的羊圈，</a:t>
            </a:r>
          </a:p>
          <a:p>
            <a:pPr marL="0" indent="0">
              <a:buNone/>
            </a:pPr>
            <a:r>
              <a:rPr lang="zh-TW" altLang="en-US" sz="4000" dirty="0"/>
              <a:t>永遠瞻仰你榮耀慈顏，耶穌，我來就你！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103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耶穌，我來 詩集：生命聖詩，207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</dc:creator>
  <cp:lastModifiedBy>Raymond</cp:lastModifiedBy>
  <cp:revision>3</cp:revision>
  <dcterms:created xsi:type="dcterms:W3CDTF">2022-11-05T13:46:08Z</dcterms:created>
  <dcterms:modified xsi:type="dcterms:W3CDTF">2022-11-05T13:51:28Z</dcterms:modified>
</cp:coreProperties>
</file>