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76F4A-6558-415B-AC2B-971B68C7D52E}" type="datetimeFigureOut">
              <a:rPr lang="en-US" smtClean="0"/>
              <a:t>12/7/2013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E7D2-8D88-4CA8-A3A8-D4A4261B3E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以愛相連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218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福哉愛主聖徒，彼此以愛結連，</a:t>
            </a:r>
            <a:br>
              <a:rPr lang="zh-TW" altLang="en-US" b="1" dirty="0" smtClean="0"/>
            </a:br>
            <a:r>
              <a:rPr lang="zh-TW" altLang="en-US" b="1" dirty="0" smtClean="0"/>
              <a:t>和睦相處，同心合意，在地如同在天。</a:t>
            </a: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 smtClean="0"/>
              <a:t>2   </a:t>
            </a:r>
            <a:r>
              <a:rPr lang="zh-TW" altLang="en-US" b="1" dirty="0" smtClean="0"/>
              <a:t>在父寶座面前，同心虔誠祈禱，</a:t>
            </a:r>
            <a:br>
              <a:rPr lang="zh-TW" altLang="en-US" b="1" dirty="0" smtClean="0"/>
            </a:br>
            <a:r>
              <a:rPr lang="zh-TW" altLang="en-US" b="1" dirty="0" smtClean="0"/>
              <a:t>同擔憂懼，同得安慰，同一盼望目標。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b="1" dirty="0" smtClean="0"/>
              <a:t>3  </a:t>
            </a:r>
            <a:r>
              <a:rPr lang="zh-TW" altLang="en-US" b="1" dirty="0" smtClean="0"/>
              <a:t>彼此同當憂患，彼此同肩重擔，</a:t>
            </a:r>
            <a:br>
              <a:rPr lang="zh-TW" altLang="en-US" b="1" dirty="0" smtClean="0"/>
            </a:br>
            <a:r>
              <a:rPr lang="zh-TW" altLang="en-US" b="1" dirty="0" smtClean="0"/>
              <a:t>彼此共灑同情眼淚，彼此慰問勸勉。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我們離別之時，內心難免依依，</a:t>
            </a:r>
            <a:br>
              <a:rPr lang="zh-TW" altLang="en-US" b="1" dirty="0" smtClean="0"/>
            </a:br>
            <a:r>
              <a:rPr lang="zh-TW" altLang="en-US" b="1" dirty="0" smtClean="0"/>
              <a:t>身雖遠離，心仍契合，希望再會有期。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【以愛相連】 生命聖詩，218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【以愛相連】 生命聖詩，218 </dc:title>
  <dc:creator>Owner</dc:creator>
  <cp:lastModifiedBy>Owner</cp:lastModifiedBy>
  <cp:revision>1</cp:revision>
  <dcterms:created xsi:type="dcterms:W3CDTF">2013-12-08T03:06:59Z</dcterms:created>
  <dcterms:modified xsi:type="dcterms:W3CDTF">2013-12-08T03:09:24Z</dcterms:modified>
</cp:coreProperties>
</file>