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1/19/2019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【</a:t>
            </a:r>
            <a:r>
              <a:rPr lang="zh-TW" altLang="en-US" b="1" dirty="0" smtClean="0">
                <a:solidFill>
                  <a:schemeClr val="tx1"/>
                </a:solidFill>
              </a:rPr>
              <a:t>主內相愛</a:t>
            </a:r>
            <a:r>
              <a:rPr lang="en-US" altLang="zh-TW" b="1" dirty="0" smtClean="0">
                <a:solidFill>
                  <a:schemeClr val="tx1"/>
                </a:solidFill>
              </a:rPr>
              <a:t>】</a:t>
            </a:r>
            <a:br>
              <a:rPr lang="en-US" altLang="zh-TW" b="1" dirty="0" smtClean="0">
                <a:solidFill>
                  <a:schemeClr val="tx1"/>
                </a:solidFill>
              </a:rPr>
            </a:br>
            <a:r>
              <a:rPr lang="zh-TW" altLang="en-US" sz="3100" b="1" dirty="0" smtClean="0">
                <a:solidFill>
                  <a:schemeClr val="tx1"/>
                </a:solidFill>
              </a:rPr>
              <a:t>生</a:t>
            </a:r>
            <a:r>
              <a:rPr lang="zh-TW" altLang="en-US" sz="3100" b="1" dirty="0" smtClean="0">
                <a:solidFill>
                  <a:schemeClr val="tx1"/>
                </a:solidFill>
              </a:rPr>
              <a:t>命聖詩，</a:t>
            </a:r>
            <a:r>
              <a:rPr lang="en-US" altLang="zh-TW" sz="3100" b="1" dirty="0" smtClean="0">
                <a:solidFill>
                  <a:schemeClr val="tx1"/>
                </a:solidFill>
              </a:rPr>
              <a:t>220</a:t>
            </a:r>
            <a:r>
              <a:rPr lang="zh-TW" altLang="en-US" dirty="0" smtClean="0"/>
              <a:t>　　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CA" altLang="zh-TW" sz="3600" b="1" dirty="0" smtClean="0"/>
              <a:t>1   </a:t>
            </a:r>
            <a:r>
              <a:rPr lang="zh-TW" altLang="en-US" sz="3600" b="1" dirty="0" smtClean="0"/>
              <a:t>神</a:t>
            </a:r>
            <a:r>
              <a:rPr lang="zh-TW" altLang="en-US" sz="3600" b="1" dirty="0" smtClean="0"/>
              <a:t>是愛，有真愛地方，神就會同在。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我們因愛蒙召，今天主內相聚。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基督我們所愛，喜與我們同在。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齊來敬祂，愛祂，永恆獨一真神。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既愛祂，讓我們愛弟兄如愛主。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/>
            </a:r>
            <a:br>
              <a:rPr lang="zh-TW" altLang="en-US" sz="3600" b="1" dirty="0" smtClean="0"/>
            </a:br>
            <a:endParaRPr lang="en-CA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CA" altLang="zh-TW" sz="3600" b="1" dirty="0" smtClean="0"/>
              <a:t>2   </a:t>
            </a:r>
            <a:r>
              <a:rPr lang="zh-TW" altLang="en-US" sz="3600" b="1" dirty="0" smtClean="0"/>
              <a:t>神</a:t>
            </a:r>
            <a:r>
              <a:rPr lang="zh-TW" altLang="en-US" sz="3600" b="1" dirty="0" smtClean="0"/>
              <a:t>是愛，有真愛地方，神就會同在。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當眾信徒聚集，主內肢體結連，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但願同感一靈，彼此全無紛爭。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除去憤怒爭競，避開所有對立。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懇求基督我神，常與我們同在。</a:t>
            </a:r>
            <a:endParaRPr lang="en-CA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CA" altLang="zh-TW" sz="3600" b="1" dirty="0" smtClean="0"/>
              <a:t>3   </a:t>
            </a:r>
            <a:r>
              <a:rPr lang="zh-TW" altLang="en-US" sz="3600" b="1" dirty="0" smtClean="0"/>
              <a:t>神</a:t>
            </a:r>
            <a:r>
              <a:rPr lang="zh-TW" altLang="en-US" sz="3600" b="1" dirty="0" smtClean="0"/>
              <a:t>是愛，有真愛地方，神就會同在。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當我們得覲見救主榮耀聖容，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求賜愛的果效，眾聖同聚喜樂。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造物聖善光輝，求你照耀我們。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在永恆讚美中，你是我們福祉。</a:t>
            </a:r>
            <a:endParaRPr lang="en-CA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40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【主內相愛】 生命聖詩，220　　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【主內相愛】 生命聖詩，220　　</dc:title>
  <dc:creator>Owner</dc:creator>
  <cp:lastModifiedBy>Owner</cp:lastModifiedBy>
  <cp:revision>1</cp:revision>
  <dcterms:created xsi:type="dcterms:W3CDTF">2019-01-20T03:38:22Z</dcterms:created>
  <dcterms:modified xsi:type="dcterms:W3CDTF">2019-01-20T03:40:49Z</dcterms:modified>
</cp:coreProperties>
</file>