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FFCE3-7577-4C53-9F2B-41D159133460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遵主恩言</a:t>
            </a:r>
            <a:r>
              <a:rPr lang="en-US" altLang="zh-TW" dirty="0" smtClean="0"/>
              <a:t>】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z="2200" smtClean="0"/>
              <a:t>生</a:t>
            </a:r>
            <a:r>
              <a:rPr lang="zh-TW" altLang="en-US" sz="2200" dirty="0" smtClean="0"/>
              <a:t>命聖詩，</a:t>
            </a:r>
            <a:r>
              <a:rPr lang="en-US" altLang="zh-TW" sz="2200" dirty="0" smtClean="0"/>
              <a:t>237</a:t>
            </a:r>
            <a:br>
              <a:rPr lang="en-US" altLang="zh-TW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altLang="zh-TW" b="1" dirty="0" smtClean="0"/>
              <a:t>1  </a:t>
            </a:r>
            <a:r>
              <a:rPr lang="zh-TW" altLang="en-US" b="1" dirty="0" smtClean="0"/>
              <a:t>我今遵照救主恩言，謙恭到主面前，</a:t>
            </a:r>
            <a:br>
              <a:rPr lang="zh-TW" altLang="en-US" b="1" dirty="0" smtClean="0"/>
            </a:br>
            <a:r>
              <a:rPr lang="zh-TW" altLang="en-US" b="1" dirty="0" smtClean="0"/>
              <a:t>思念恩主為我受死，我願常記念你。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en-US" altLang="zh-TW" b="1" dirty="0" smtClean="0"/>
              <a:t>2  </a:t>
            </a:r>
            <a:r>
              <a:rPr lang="zh-TW" altLang="en-US" b="1" dirty="0" smtClean="0"/>
              <a:t>基督身體為我受傷，使我得生命糧，</a:t>
            </a:r>
            <a:br>
              <a:rPr lang="zh-TW" altLang="en-US" b="1" dirty="0" smtClean="0"/>
            </a:br>
            <a:r>
              <a:rPr lang="zh-TW" altLang="en-US" b="1" dirty="0" smtClean="0"/>
              <a:t>立約之杯我今舉起，如此為記念你。</a:t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TW" b="1" dirty="0" smtClean="0"/>
              <a:t>3  </a:t>
            </a:r>
            <a:r>
              <a:rPr lang="zh-TW" altLang="en-US" b="1" dirty="0" smtClean="0"/>
              <a:t>怎能忘記客西馬尼，主心爭戰不已，</a:t>
            </a:r>
            <a:br>
              <a:rPr lang="zh-TW" altLang="en-US" b="1" dirty="0" smtClean="0"/>
            </a:br>
            <a:r>
              <a:rPr lang="zh-TW" altLang="en-US" b="1" dirty="0" smtClean="0"/>
              <a:t>受盡痛苦汗如血滴，怎能不記念你。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en-US" altLang="zh-TW" b="1" dirty="0" smtClean="0"/>
              <a:t>4  </a:t>
            </a:r>
            <a:r>
              <a:rPr lang="zh-TW" altLang="en-US" b="1" dirty="0" smtClean="0"/>
              <a:t>當我轉眼仰望十架，定睛在各各他，</a:t>
            </a:r>
            <a:br>
              <a:rPr lang="zh-TW" altLang="en-US" b="1" dirty="0" smtClean="0"/>
            </a:br>
            <a:r>
              <a:rPr lang="zh-TW" altLang="en-US" b="1" dirty="0" smtClean="0"/>
              <a:t>上主羔羊為我捨己，我必永記念你。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zh-TW" b="1" dirty="0" smtClean="0"/>
              <a:t>5  </a:t>
            </a:r>
            <a:r>
              <a:rPr lang="zh-TW" altLang="en-US" b="1" dirty="0" smtClean="0"/>
              <a:t>記念你受痛楚苦害，向我所施大愛，</a:t>
            </a:r>
            <a:br>
              <a:rPr lang="zh-TW" altLang="en-US" b="1" dirty="0" smtClean="0"/>
            </a:br>
            <a:r>
              <a:rPr lang="zh-TW" altLang="en-US" b="1" dirty="0" smtClean="0"/>
              <a:t>呼吸猶存脈息尚在，我仍要記念你。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en-US" altLang="zh-TW" b="1" dirty="0" smtClean="0"/>
              <a:t>6  </a:t>
            </a:r>
            <a:r>
              <a:rPr lang="zh-TW" altLang="en-US" b="1" dirty="0" smtClean="0"/>
              <a:t>當我口舌不能發言，心智記憶衰減，</a:t>
            </a:r>
            <a:br>
              <a:rPr lang="zh-TW" altLang="en-US" b="1" dirty="0" smtClean="0"/>
            </a:br>
            <a:r>
              <a:rPr lang="zh-TW" altLang="en-US" b="1" dirty="0" smtClean="0"/>
              <a:t>在你得國降臨時刻，懇求主記念我。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【遵主恩言】 生命聖詩，237 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【遵主恩言】 生命聖詩，237 </dc:title>
  <dc:creator>Owner</dc:creator>
  <cp:lastModifiedBy>Owner</cp:lastModifiedBy>
  <cp:revision>1</cp:revision>
  <dcterms:created xsi:type="dcterms:W3CDTF">2014-04-18T20:22:37Z</dcterms:created>
  <dcterms:modified xsi:type="dcterms:W3CDTF">2014-04-18T20:25:09Z</dcterms:modified>
</cp:coreProperties>
</file>