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8/21/2016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【</a:t>
            </a:r>
            <a:r>
              <a:rPr lang="zh-TW" altLang="en-US" dirty="0" smtClean="0">
                <a:solidFill>
                  <a:schemeClr val="tx1"/>
                </a:solidFill>
              </a:rPr>
              <a:t>照樣差你</a:t>
            </a:r>
            <a:r>
              <a:rPr lang="en-US" altLang="zh-TW" dirty="0" smtClean="0">
                <a:solidFill>
                  <a:schemeClr val="tx1"/>
                </a:solidFill>
              </a:rPr>
              <a:t>】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zh-TW" altLang="en-US" sz="2200" b="1" dirty="0" smtClean="0">
                <a:solidFill>
                  <a:schemeClr val="tx1"/>
                </a:solidFill>
              </a:rPr>
              <a:t>生</a:t>
            </a:r>
            <a:r>
              <a:rPr lang="zh-TW" altLang="en-US" sz="2200" b="1" dirty="0" smtClean="0">
                <a:solidFill>
                  <a:schemeClr val="tx1"/>
                </a:solidFill>
              </a:rPr>
              <a:t>命聖詩，</a:t>
            </a:r>
            <a:r>
              <a:rPr lang="en-US" altLang="zh-TW" sz="2200" b="1" dirty="0" smtClean="0">
                <a:solidFill>
                  <a:schemeClr val="tx1"/>
                </a:solidFill>
              </a:rPr>
              <a:t>241</a:t>
            </a:r>
            <a:endParaRPr lang="en-CA" sz="2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600" b="1" dirty="0" smtClean="0"/>
              <a:t>   照</a:t>
            </a:r>
            <a:r>
              <a:rPr lang="zh-TW" altLang="en-US" sz="3600" b="1" dirty="0" smtClean="0"/>
              <a:t>樣差你，去作工不望賞賜，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不貪名譽，不求感激愛顧；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忍受責備，忍受譏諷與藐視，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照樣差你，獨自為我勞苦。</a:t>
            </a:r>
            <a:br>
              <a:rPr lang="zh-TW" altLang="en-US" sz="3600" b="1" dirty="0" smtClean="0"/>
            </a:br>
            <a:endParaRPr lang="zh-TW" altLang="en-US" sz="3600" b="1" dirty="0" smtClean="0"/>
          </a:p>
          <a:p>
            <a:pPr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600" b="1" dirty="0" smtClean="0"/>
              <a:t>    照</a:t>
            </a:r>
            <a:r>
              <a:rPr lang="zh-TW" altLang="en-US" sz="3600" b="1" dirty="0" smtClean="0"/>
              <a:t>樣差你，包裹醫治破碎心，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流淚作工，去喚醒流浪人；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前去擔當困乏世界的重負，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照樣差你，為我忍受艱苦。</a:t>
            </a:r>
            <a:br>
              <a:rPr lang="zh-TW" altLang="en-US" sz="3600" b="1" dirty="0" smtClean="0"/>
            </a:br>
            <a:endParaRPr lang="en-CA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600" b="1" dirty="0" smtClean="0"/>
              <a:t>  照</a:t>
            </a:r>
            <a:r>
              <a:rPr lang="zh-TW" altLang="en-US" sz="3600" b="1" dirty="0" smtClean="0"/>
              <a:t>樣差你，去寂寞孤單地方，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縱然渴念，盼見親友容顏；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遠離本家本族及親朋愛友，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照樣差你，領會我愛無限。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父神怎樣差遣我，照樣差你。</a:t>
            </a:r>
            <a:br>
              <a:rPr lang="zh-TW" altLang="en-US" sz="3600" b="1" dirty="0" smtClean="0"/>
            </a:br>
            <a:endParaRPr lang="en-CA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26</TotalTime>
  <Words>48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Theme</vt:lpstr>
      <vt:lpstr>【照樣差你】 生命聖詩，241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【照樣差你】 生命聖詩，241</dc:title>
  <dc:creator>Owner</dc:creator>
  <cp:lastModifiedBy>Owner</cp:lastModifiedBy>
  <cp:revision>1</cp:revision>
  <dcterms:created xsi:type="dcterms:W3CDTF">2016-08-21T12:06:41Z</dcterms:created>
  <dcterms:modified xsi:type="dcterms:W3CDTF">2016-08-21T12:32:56Z</dcterms:modified>
</cp:coreProperties>
</file>