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79997-B125-40D4-B021-E6CB9CD1A8F0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alphaModFix amt="80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79997-B125-40D4-B021-E6CB9CD1A8F0}" type="datetimeFigureOut">
              <a:rPr lang="en-US" smtClean="0"/>
              <a:pPr/>
              <a:t>11/27/2011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5F58-4251-4021-92A7-1276DF8ECD0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往普天下去傳福音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700" b="1" dirty="0" smtClean="0"/>
              <a:t>生</a:t>
            </a:r>
            <a:r>
              <a:rPr lang="zh-TW" altLang="en-US" sz="2700" b="1" dirty="0" smtClean="0"/>
              <a:t>命聖詩，</a:t>
            </a:r>
            <a:r>
              <a:rPr lang="en-US" altLang="zh-TW" sz="2700" b="1" dirty="0" smtClean="0"/>
              <a:t>259</a:t>
            </a:r>
            <a:r>
              <a:rPr lang="zh-TW" altLang="en-US" b="1" dirty="0" smtClean="0"/>
              <a:t>　</a:t>
            </a:r>
            <a:r>
              <a:rPr lang="zh-TW" altLang="en-US" dirty="0" smtClean="0"/>
              <a:t>　　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85928"/>
            <a:ext cx="9144000" cy="4972072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lain"/>
            </a:pPr>
            <a:r>
              <a:rPr lang="zh-TW" altLang="en-US" b="1" dirty="0" smtClean="0"/>
              <a:t>遙遠地方，黑暗籠罩之異邦，</a:t>
            </a:r>
            <a:br>
              <a:rPr lang="zh-TW" altLang="en-US" b="1" dirty="0" smtClean="0"/>
            </a:br>
            <a:r>
              <a:rPr lang="zh-TW" altLang="en-US" b="1" dirty="0" smtClean="0"/>
              <a:t>千萬靈魂將要永遠淪亡；</a:t>
            </a:r>
            <a:br>
              <a:rPr lang="zh-TW" altLang="en-US" b="1" dirty="0" smtClean="0"/>
            </a:br>
            <a:r>
              <a:rPr lang="zh-TW" altLang="en-US" b="1" dirty="0" smtClean="0"/>
              <a:t>誰願前往，將得救福音傳揚，</a:t>
            </a:r>
            <a:br>
              <a:rPr lang="zh-TW" altLang="en-US" b="1" dirty="0" smtClean="0"/>
            </a:br>
            <a:r>
              <a:rPr lang="zh-TW" altLang="en-US" b="1" dirty="0" smtClean="0"/>
              <a:t>仰望耶穌，不論代價高昂？</a:t>
            </a:r>
            <a:endParaRPr lang="en-US" altLang="zh-TW" b="1" dirty="0" smtClean="0"/>
          </a:p>
          <a:p>
            <a:pPr marL="514350" indent="-514350" algn="ctr">
              <a:buAutoNum type="arabicPlain"/>
            </a:pPr>
            <a:endParaRPr lang="en-US" altLang="zh-TW" b="1" dirty="0"/>
          </a:p>
          <a:p>
            <a:pPr marL="742950" indent="-742950" algn="ctr">
              <a:buNone/>
            </a:pPr>
            <a:r>
              <a:rPr lang="zh-TW" altLang="en-US" b="1" dirty="0" smtClean="0"/>
              <a:t>「</a:t>
            </a:r>
            <a:r>
              <a:rPr lang="zh-TW" altLang="en-US" b="1" dirty="0" smtClean="0"/>
              <a:t>所有權柄已賜給我，所有權柄已賜給我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marL="742950" indent="-742950" algn="ctr">
              <a:buNone/>
            </a:pPr>
            <a:r>
              <a:rPr lang="zh-TW" altLang="en-US" b="1" dirty="0" smtClean="0"/>
              <a:t> </a:t>
            </a:r>
            <a:r>
              <a:rPr lang="zh-TW" altLang="en-US" b="1" dirty="0" smtClean="0"/>
              <a:t>你們要往普天下去，傳揚福音，</a:t>
            </a:r>
            <a:endParaRPr lang="en-US" altLang="zh-TW" b="1" dirty="0" smtClean="0"/>
          </a:p>
          <a:p>
            <a:pPr marL="742950" indent="-742950" algn="ctr">
              <a:buNone/>
            </a:pPr>
            <a:r>
              <a:rPr lang="en-US" altLang="zh-TW" b="1" dirty="0" smtClean="0"/>
              <a:t>     </a:t>
            </a:r>
            <a:r>
              <a:rPr lang="en-US" altLang="zh-TW" b="1" dirty="0" smtClean="0"/>
              <a:t>  </a:t>
            </a:r>
            <a:r>
              <a:rPr lang="zh-TW" altLang="en-US" b="1" dirty="0" smtClean="0"/>
              <a:t>我必常與你們同在。」</a:t>
            </a:r>
            <a:endParaRPr lang="en-US" b="1" dirty="0" smtClean="0"/>
          </a:p>
          <a:p>
            <a:pPr marL="514350" indent="-514350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　　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043510"/>
          </a:xfrm>
        </p:spPr>
        <p:txBody>
          <a:bodyPr>
            <a:normAutofit fontScale="85000" lnSpcReduction="20000"/>
          </a:bodyPr>
          <a:lstStyle/>
          <a:p>
            <a:pPr marL="742950" indent="-742950" algn="ctr">
              <a:buAutoNum type="arabicPlain" startAt="2"/>
            </a:pPr>
            <a:r>
              <a:rPr lang="zh-TW" altLang="en-US" sz="4000" b="1" dirty="0" smtClean="0"/>
              <a:t>看全世界，福音之門仍大開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742950" indent="-742950" algn="ctr">
              <a:buNone/>
            </a:pPr>
            <a:r>
              <a:rPr lang="zh-TW" altLang="en-US" sz="4000" b="1" dirty="0" smtClean="0"/>
              <a:t>     基</a:t>
            </a:r>
            <a:r>
              <a:rPr lang="zh-TW" altLang="en-US" sz="4000" b="1" dirty="0" smtClean="0"/>
              <a:t>督精兵，快進入莫等待</a:t>
            </a:r>
            <a:r>
              <a:rPr lang="zh-TW" altLang="en-US" sz="4000" b="1" dirty="0" smtClean="0"/>
              <a:t>！</a:t>
            </a:r>
            <a:endParaRPr lang="en-US" altLang="zh-TW" sz="4000" b="1" dirty="0" smtClean="0"/>
          </a:p>
          <a:p>
            <a:pPr marL="742950" indent="-742950" algn="ctr">
              <a:buNone/>
            </a:pPr>
            <a:r>
              <a:rPr lang="zh-TW" altLang="en-US" sz="4000" b="1" dirty="0" smtClean="0"/>
              <a:t>         信</a:t>
            </a:r>
            <a:r>
              <a:rPr lang="zh-TW" altLang="en-US" sz="4000" b="1" dirty="0" smtClean="0"/>
              <a:t>徒醒起，集中你一切力量</a:t>
            </a:r>
            <a:r>
              <a:rPr lang="zh-TW" altLang="en-US" sz="4000" b="1" dirty="0" smtClean="0"/>
              <a:t>，</a:t>
            </a:r>
            <a:endParaRPr lang="en-US" altLang="zh-TW" sz="4000" b="1" dirty="0" smtClean="0"/>
          </a:p>
          <a:p>
            <a:pPr marL="742950" indent="-742950" algn="ctr">
              <a:buNone/>
            </a:pPr>
            <a:r>
              <a:rPr lang="zh-TW" altLang="en-US" sz="4000" b="1" dirty="0" smtClean="0"/>
              <a:t>     解</a:t>
            </a:r>
            <a:r>
              <a:rPr lang="zh-TW" altLang="en-US" sz="4000" b="1" dirty="0" smtClean="0"/>
              <a:t>脫罪鏈，快把福音傳揚。</a:t>
            </a:r>
            <a:endParaRPr lang="en-US" altLang="zh-TW" sz="4000" b="1" dirty="0" smtClean="0"/>
          </a:p>
          <a:p>
            <a:pPr marL="514350" indent="-514350" algn="ctr">
              <a:buNone/>
            </a:pPr>
            <a:endParaRPr lang="en-US" altLang="zh-TW" sz="4000" b="1" dirty="0"/>
          </a:p>
          <a:p>
            <a:pPr marL="742950" indent="-742950" algn="ctr">
              <a:buNone/>
            </a:pPr>
            <a:r>
              <a:rPr lang="zh-TW" altLang="en-US" sz="3900" b="1" dirty="0" smtClean="0"/>
              <a:t>「所有權柄已賜給我，所有權柄已賜給我</a:t>
            </a:r>
            <a:endParaRPr lang="en-US" altLang="zh-TW" sz="3900" b="1" dirty="0" smtClean="0"/>
          </a:p>
          <a:p>
            <a:pPr marL="742950" indent="-742950" algn="ctr">
              <a:buNone/>
            </a:pPr>
            <a:r>
              <a:rPr lang="zh-TW" altLang="en-US" sz="3900" b="1" dirty="0" smtClean="0"/>
              <a:t>你們要往普天下去，傳揚福音，</a:t>
            </a:r>
            <a:endParaRPr lang="en-US" altLang="zh-TW" sz="3900" b="1" dirty="0" smtClean="0"/>
          </a:p>
          <a:p>
            <a:pPr marL="742950" indent="-742950" algn="ctr">
              <a:buNone/>
            </a:pPr>
            <a:r>
              <a:rPr lang="en-US" altLang="zh-TW" sz="3900" b="1" dirty="0" smtClean="0"/>
              <a:t>         </a:t>
            </a:r>
            <a:r>
              <a:rPr lang="zh-TW" altLang="en-US" sz="3900" b="1" dirty="0" smtClean="0"/>
              <a:t>我必常與你們同在。」</a:t>
            </a:r>
            <a:endParaRPr lang="en-US" sz="3900" b="1" dirty="0" smtClean="0"/>
          </a:p>
          <a:p>
            <a:pPr marL="514350" indent="-514350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　　　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25780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US" altLang="zh-TW" sz="3600" dirty="0" smtClean="0"/>
              <a:t>3 </a:t>
            </a:r>
            <a:r>
              <a:rPr lang="zh-TW" altLang="en-US" sz="3600" dirty="0" smtClean="0"/>
              <a:t>「</a:t>
            </a:r>
            <a:r>
              <a:rPr lang="zh-TW" altLang="en-US" sz="3900" b="1" dirty="0" smtClean="0"/>
              <a:t>為何死亡？」這是上主呼喚聲</a:t>
            </a:r>
            <a:r>
              <a:rPr lang="zh-TW" altLang="en-US" sz="3900" b="1" dirty="0" smtClean="0"/>
              <a:t>，</a:t>
            </a:r>
            <a:endParaRPr lang="en-US" altLang="zh-TW" sz="3900" b="1" dirty="0" smtClean="0"/>
          </a:p>
          <a:p>
            <a:pPr algn="ctr">
              <a:buNone/>
            </a:pPr>
            <a:r>
              <a:rPr lang="zh-TW" altLang="en-US" sz="3900" b="1" dirty="0" smtClean="0"/>
              <a:t>「</a:t>
            </a:r>
            <a:r>
              <a:rPr lang="zh-TW" altLang="en-US" sz="3900" b="1" dirty="0" smtClean="0"/>
              <a:t>為何死亡？」奉主聖名響應</a:t>
            </a:r>
            <a:r>
              <a:rPr lang="zh-TW" altLang="en-US" sz="3900" b="1" dirty="0" smtClean="0"/>
              <a:t>；</a:t>
            </a:r>
            <a:endParaRPr lang="en-US" altLang="zh-TW" sz="3900" b="1" dirty="0" smtClean="0"/>
          </a:p>
          <a:p>
            <a:pPr algn="ctr">
              <a:buNone/>
            </a:pPr>
            <a:r>
              <a:rPr lang="zh-TW" altLang="en-US" sz="3900" b="1" dirty="0" smtClean="0"/>
              <a:t>耶</a:t>
            </a:r>
            <a:r>
              <a:rPr lang="zh-TW" altLang="en-US" sz="3900" b="1" dirty="0" smtClean="0"/>
              <a:t>穌捨命，要救人脫離死亡</a:t>
            </a:r>
            <a:r>
              <a:rPr lang="zh-TW" altLang="en-US" sz="3900" b="1" dirty="0" smtClean="0"/>
              <a:t>，</a:t>
            </a:r>
            <a:endParaRPr lang="en-US" altLang="zh-TW" sz="3900" b="1" dirty="0" smtClean="0"/>
          </a:p>
          <a:p>
            <a:pPr algn="ctr">
              <a:buNone/>
            </a:pPr>
            <a:r>
              <a:rPr lang="zh-TW" altLang="en-US" sz="3900" b="1" dirty="0" smtClean="0"/>
              <a:t>快</a:t>
            </a:r>
            <a:r>
              <a:rPr lang="zh-TW" altLang="en-US" sz="3900" b="1" dirty="0" smtClean="0"/>
              <a:t>快傳揚，生命救恩之方</a:t>
            </a:r>
            <a:r>
              <a:rPr lang="zh-TW" altLang="en-US" sz="3900" b="1" dirty="0" smtClean="0"/>
              <a:t>。</a:t>
            </a:r>
            <a:endParaRPr lang="en-US" altLang="zh-TW" sz="3900" b="1" dirty="0" smtClean="0"/>
          </a:p>
          <a:p>
            <a:pPr algn="ctr">
              <a:buNone/>
            </a:pPr>
            <a:endParaRPr lang="en-US" altLang="zh-TW" sz="4000" b="1" dirty="0"/>
          </a:p>
          <a:p>
            <a:pPr marL="742950" indent="-742950" algn="ctr">
              <a:buNone/>
            </a:pPr>
            <a:r>
              <a:rPr lang="zh-TW" altLang="en-US" sz="4000" dirty="0" smtClean="0"/>
              <a:t>「</a:t>
            </a:r>
            <a:r>
              <a:rPr lang="zh-TW" altLang="en-US" sz="4000" b="1" dirty="0" smtClean="0"/>
              <a:t>所有權柄已賜給我，所有權柄已賜給我</a:t>
            </a:r>
            <a:endParaRPr lang="en-US" altLang="zh-TW" sz="4000" b="1" dirty="0" smtClean="0"/>
          </a:p>
          <a:p>
            <a:pPr marL="742950" indent="-742950" algn="ctr">
              <a:buNone/>
            </a:pPr>
            <a:r>
              <a:rPr lang="zh-TW" altLang="en-US" sz="4000" b="1" dirty="0" smtClean="0"/>
              <a:t>你們要往普天下去，傳揚福音，</a:t>
            </a:r>
            <a:endParaRPr lang="en-US" altLang="zh-TW" sz="4000" b="1" dirty="0" smtClean="0"/>
          </a:p>
          <a:p>
            <a:pPr marL="742950" indent="-742950" algn="ctr">
              <a:buNone/>
            </a:pPr>
            <a:r>
              <a:rPr lang="en-US" altLang="zh-TW" sz="4000" b="1" dirty="0" smtClean="0"/>
              <a:t>          </a:t>
            </a:r>
            <a:r>
              <a:rPr lang="zh-TW" altLang="en-US" sz="4000" b="1" dirty="0" smtClean="0"/>
              <a:t>我必常與你們同在。」</a:t>
            </a:r>
            <a:endParaRPr lang="en-US" sz="4000" b="1" dirty="0" smtClean="0"/>
          </a:p>
          <a:p>
            <a:pPr>
              <a:buNone/>
            </a:pP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　　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92696"/>
            <a:ext cx="9144000" cy="5257800"/>
          </a:xfrm>
        </p:spPr>
        <p:txBody>
          <a:bodyPr>
            <a:normAutofit/>
          </a:bodyPr>
          <a:lstStyle/>
          <a:p>
            <a:pPr marL="742950" indent="-742950" algn="ctr">
              <a:buAutoNum type="arabicPlain" startAt="4"/>
            </a:pPr>
            <a:r>
              <a:rPr lang="zh-TW" altLang="en-US" sz="3400" b="1" dirty="0" smtClean="0"/>
              <a:t>那日快來！聖徒從萬國萬方，</a:t>
            </a:r>
            <a:br>
              <a:rPr lang="zh-TW" altLang="en-US" sz="3400" b="1" dirty="0" smtClean="0"/>
            </a:br>
            <a:r>
              <a:rPr lang="zh-TW" altLang="en-US" sz="3400" b="1" dirty="0" smtClean="0"/>
              <a:t>「榮耀歸神！」得勝凱歌高唱；</a:t>
            </a:r>
            <a:br>
              <a:rPr lang="zh-TW" altLang="en-US" sz="3400" b="1" dirty="0" smtClean="0"/>
            </a:br>
            <a:r>
              <a:rPr lang="zh-TW" altLang="en-US" sz="3400" b="1" dirty="0" smtClean="0"/>
              <a:t>蒙救贖者，救恩中快樂歡暢，</a:t>
            </a:r>
            <a:br>
              <a:rPr lang="zh-TW" altLang="en-US" sz="3400" b="1" dirty="0" smtClean="0"/>
            </a:br>
            <a:r>
              <a:rPr lang="zh-TW" altLang="en-US" sz="3400" b="1" dirty="0" smtClean="0"/>
              <a:t>高唱「哈利路亞，我主為王。」</a:t>
            </a:r>
            <a:endParaRPr lang="en-US" altLang="zh-TW" sz="3400" b="1" dirty="0" smtClean="0"/>
          </a:p>
          <a:p>
            <a:pPr marL="742950" indent="-742950" algn="ctr">
              <a:buNone/>
            </a:pPr>
            <a:endParaRPr lang="en-US" sz="3400" b="1" dirty="0"/>
          </a:p>
          <a:p>
            <a:pPr marL="742950" indent="-742950" algn="ctr">
              <a:buNone/>
            </a:pPr>
            <a:r>
              <a:rPr lang="zh-TW" altLang="en-US" sz="3400" b="1" dirty="0" smtClean="0"/>
              <a:t>「</a:t>
            </a:r>
            <a:r>
              <a:rPr lang="zh-TW" altLang="en-US" sz="3400" b="1" dirty="0" smtClean="0"/>
              <a:t>所有權柄已賜給我，所有權柄已賜給我</a:t>
            </a:r>
            <a:r>
              <a:rPr lang="zh-TW" altLang="en-US" sz="3400" b="1" dirty="0" smtClean="0"/>
              <a:t>，</a:t>
            </a:r>
            <a:endParaRPr lang="en-US" altLang="zh-TW" sz="3400" b="1" dirty="0" smtClean="0"/>
          </a:p>
          <a:p>
            <a:pPr marL="742950" indent="-742950" algn="ctr">
              <a:buNone/>
            </a:pPr>
            <a:r>
              <a:rPr lang="zh-TW" altLang="en-US" sz="3400" b="1" dirty="0" smtClean="0"/>
              <a:t> </a:t>
            </a:r>
            <a:r>
              <a:rPr lang="zh-TW" altLang="en-US" sz="3400" b="1" dirty="0" smtClean="0"/>
              <a:t>你們要往普天下去，傳揚福音，</a:t>
            </a:r>
            <a:endParaRPr lang="en-US" altLang="zh-TW" sz="3400" b="1" dirty="0" smtClean="0"/>
          </a:p>
          <a:p>
            <a:pPr marL="742950" indent="-742950" algn="ctr">
              <a:buNone/>
            </a:pPr>
            <a:r>
              <a:rPr lang="en-US" altLang="zh-TW" sz="3400" b="1" dirty="0"/>
              <a:t> </a:t>
            </a:r>
            <a:r>
              <a:rPr lang="en-US" altLang="zh-TW" sz="3400" b="1" dirty="0" smtClean="0"/>
              <a:t>       </a:t>
            </a:r>
            <a:r>
              <a:rPr lang="en-US" altLang="zh-TW" sz="3400" b="1" dirty="0" smtClean="0"/>
              <a:t> </a:t>
            </a:r>
            <a:r>
              <a:rPr lang="zh-TW" altLang="en-US" sz="3400" b="1" dirty="0" smtClean="0"/>
              <a:t>我必常與你們同在。」</a:t>
            </a:r>
            <a:endParaRPr lang="en-US" sz="3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226</Words>
  <Application>Microsoft Office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【往普天下去傳福音】 生命聖詩，259　　　　</vt:lpstr>
      <vt:lpstr>　　　</vt:lpstr>
      <vt:lpstr>　　　　</vt:lpstr>
      <vt:lpstr>　　　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【慶賀主受膏為王】 詩集：生命聖詩，96 </dc:title>
  <dc:creator>phil tsang</dc:creator>
  <cp:lastModifiedBy>phil tsang</cp:lastModifiedBy>
  <cp:revision>6</cp:revision>
  <dcterms:created xsi:type="dcterms:W3CDTF">2009-12-13T05:51:13Z</dcterms:created>
  <dcterms:modified xsi:type="dcterms:W3CDTF">2011-11-27T13:15:33Z</dcterms:modified>
</cp:coreProperties>
</file>