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FFCE3-7577-4C53-9F2B-41D159133460}" type="datetimeFigureOut">
              <a:rPr lang="en-US" smtClean="0"/>
              <a:t>7/2/2021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271D-3A9B-445C-97C6-60FBAFB40D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對我述說耶穌故事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zh-TW" altLang="en-US" sz="2200" dirty="0"/>
              <a:t>生命聖詩，</a:t>
            </a:r>
            <a:r>
              <a:rPr lang="en-US" altLang="zh-TW" sz="2200" dirty="0"/>
              <a:t>262</a:t>
            </a:r>
            <a:br>
              <a:rPr lang="en-US" altLang="zh-TW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686800" cy="4144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TW" altLang="en-US" sz="14400" b="1" dirty="0">
                <a:latin typeface="MingLiU" panose="02020509000000000000" pitchFamily="49" charset="-120"/>
                <a:ea typeface="MingLiU" panose="02020509000000000000" pitchFamily="49" charset="-120"/>
              </a:rPr>
              <a:t>對我述說耶穌故事，深印每句在我心；</a:t>
            </a:r>
            <a:endParaRPr lang="en-US" altLang="zh-TW" sz="14400" b="1" dirty="0"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pPr marL="0" indent="0">
              <a:buNone/>
            </a:pPr>
            <a:r>
              <a:rPr lang="zh-TW" altLang="en-US" sz="14400" b="1" dirty="0">
                <a:latin typeface="MingLiU" panose="02020509000000000000" pitchFamily="49" charset="-120"/>
                <a:ea typeface="MingLiU" panose="02020509000000000000" pitchFamily="49" charset="-120"/>
              </a:rPr>
              <a:t>對我述說寶貴故事，最甜美可愛佳音。</a:t>
            </a:r>
            <a:endParaRPr lang="en-US" altLang="zh-TW" sz="14400" b="1" dirty="0"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pPr marL="0" indent="0">
              <a:buNone/>
            </a:pPr>
            <a:r>
              <a:rPr lang="zh-TW" altLang="en-US" sz="14400" b="1" dirty="0">
                <a:latin typeface="MingLiU" panose="02020509000000000000" pitchFamily="49" charset="-120"/>
                <a:ea typeface="MingLiU" panose="02020509000000000000" pitchFamily="49" charset="-120"/>
              </a:rPr>
              <a:t>述說天使如何歌頌，慶賀主耶穌降生；</a:t>
            </a:r>
            <a:endParaRPr lang="en-US" altLang="zh-TW" sz="14400" b="1" dirty="0"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pPr marL="0" indent="0">
              <a:buNone/>
            </a:pPr>
            <a:r>
              <a:rPr lang="zh-TW" altLang="en-US" sz="14400" b="1" dirty="0">
                <a:latin typeface="MingLiU" panose="02020509000000000000" pitchFamily="49" charset="-120"/>
                <a:ea typeface="MingLiU" panose="02020509000000000000" pitchFamily="49" charset="-120"/>
              </a:rPr>
              <a:t>「天上榮耀歸與真神，地上平安歸與人。」</a:t>
            </a:r>
            <a:endParaRPr lang="en-US" altLang="zh-TW" sz="14400" b="1" dirty="0"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pPr marL="0" indent="0">
              <a:buNone/>
            </a:pPr>
            <a:endParaRPr lang="en-US" altLang="zh-TW" sz="9000" b="1" dirty="0">
              <a:latin typeface="MingLiU" panose="02020509000000000000" pitchFamily="49" charset="-120"/>
              <a:ea typeface="MingLiU" panose="02020509000000000000" pitchFamily="49" charset="-120"/>
            </a:endParaRPr>
          </a:p>
          <a:p>
            <a:pPr marL="0" indent="0">
              <a:buNone/>
            </a:pPr>
            <a:r>
              <a:rPr lang="zh-TW" altLang="en-US" sz="12800" dirty="0"/>
              <a:t>副歌：對我述說耶穌故事，深印每句在我心；</a:t>
            </a:r>
            <a:br>
              <a:rPr lang="zh-TW" altLang="en-US" sz="12800" dirty="0"/>
            </a:br>
            <a:r>
              <a:rPr lang="zh-TW" altLang="en-US" sz="12800" dirty="0"/>
              <a:t>　　　對我述說寶貴故事，最甜美可愛佳音。</a:t>
            </a:r>
            <a:br>
              <a:rPr lang="zh-TW" altLang="en-US" sz="9000" b="1" dirty="0">
                <a:latin typeface="MingLiU" panose="02020509000000000000" pitchFamily="49" charset="-120"/>
                <a:ea typeface="MingLiU" panose="02020509000000000000" pitchFamily="49" charset="-120"/>
              </a:rPr>
            </a:br>
            <a:br>
              <a:rPr lang="zh-TW" altLang="en-US" b="1" dirty="0"/>
            </a:br>
            <a:endParaRPr lang="zh-TW" altLang="en-US" b="1" dirty="0"/>
          </a:p>
          <a:p>
            <a:pPr algn="ctr">
              <a:buNone/>
            </a:pPr>
            <a:br>
              <a:rPr lang="zh-TW" altLang="en-US" b="1" dirty="0"/>
            </a:br>
            <a:br>
              <a:rPr lang="zh-TW" altLang="en-US" dirty="0"/>
            </a:b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1"/>
            <a:ext cx="8610600" cy="467836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TW" altLang="en-US" sz="4100" b="1" dirty="0"/>
              <a:t>述說耶穌禁食故事，獨在曠野四十日，</a:t>
            </a:r>
            <a:endParaRPr lang="en-US" altLang="zh-TW" sz="4100" b="1" dirty="0"/>
          </a:p>
          <a:p>
            <a:pPr>
              <a:buNone/>
            </a:pPr>
            <a:r>
              <a:rPr lang="zh-TW" altLang="en-US" sz="4100" b="1" dirty="0"/>
              <a:t>祂為我們忍受試探，最後獲得大勝利。</a:t>
            </a:r>
            <a:endParaRPr lang="en-US" altLang="zh-TW" sz="4100" b="1" dirty="0"/>
          </a:p>
          <a:p>
            <a:pPr>
              <a:buNone/>
            </a:pPr>
            <a:r>
              <a:rPr lang="zh-TW" altLang="en-US" sz="4100" b="1" dirty="0"/>
              <a:t>述說耶穌如何辛勞，歷盡憂傷與痛苦，</a:t>
            </a:r>
            <a:endParaRPr lang="en-US" altLang="zh-TW" sz="4100" b="1" dirty="0"/>
          </a:p>
          <a:p>
            <a:pPr>
              <a:buNone/>
            </a:pPr>
            <a:r>
              <a:rPr lang="zh-TW" altLang="en-US" sz="4100" b="1" dirty="0"/>
              <a:t>被人棄絕，藐視，凌辱，居無定所極貧窮。</a:t>
            </a:r>
            <a:endParaRPr lang="en-US" altLang="zh-TW" sz="4100" b="1" dirty="0"/>
          </a:p>
          <a:p>
            <a:pPr>
              <a:buNone/>
            </a:pPr>
            <a:endParaRPr lang="en-US" altLang="zh-TW" sz="4100" b="1" dirty="0"/>
          </a:p>
          <a:p>
            <a:pPr>
              <a:buNone/>
            </a:pPr>
            <a:r>
              <a:rPr lang="zh-TW" altLang="en-US" sz="4000" dirty="0"/>
              <a:t>副歌：對我述說耶穌故事，深印每句在我心；</a:t>
            </a:r>
            <a:br>
              <a:rPr lang="zh-TW" altLang="en-US" sz="4000" dirty="0"/>
            </a:br>
            <a:r>
              <a:rPr lang="zh-TW" altLang="en-US" sz="4000" dirty="0"/>
              <a:t>　　對我述說寶貴故事，最甜美可愛佳音。</a:t>
            </a:r>
            <a:br>
              <a:rPr lang="zh-TW" altLang="en-US" b="1" dirty="0"/>
            </a:br>
            <a:br>
              <a:rPr lang="zh-TW" altLang="en-US" b="1" dirty="0"/>
            </a:br>
            <a:endParaRPr lang="zh-TW" alt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TW" altLang="en-US" b="1" dirty="0"/>
              <a:t>述說救主被釘十架，如何受苦擔罪過，</a:t>
            </a:r>
            <a:endParaRPr lang="en-US" altLang="zh-TW" b="1" dirty="0"/>
          </a:p>
          <a:p>
            <a:pPr>
              <a:buNone/>
            </a:pPr>
            <a:r>
              <a:rPr lang="zh-TW" altLang="en-US" b="1" dirty="0"/>
              <a:t>述說救主葬在墳墓，如何三日後復活。</a:t>
            </a:r>
            <a:endParaRPr lang="en-US" altLang="zh-TW" b="1" dirty="0"/>
          </a:p>
          <a:p>
            <a:pPr>
              <a:buNone/>
            </a:pPr>
            <a:r>
              <a:rPr lang="zh-TW" altLang="en-US" b="1" dirty="0"/>
              <a:t>這故事中的大慈愛，我今已明白是真，</a:t>
            </a:r>
            <a:endParaRPr lang="en-US" altLang="zh-TW" b="1" dirty="0"/>
          </a:p>
          <a:p>
            <a:pPr>
              <a:buNone/>
            </a:pPr>
            <a:r>
              <a:rPr lang="zh-TW" altLang="en-US" b="1" dirty="0"/>
              <a:t>聽到主愛為我捨身，我不禁流淚感恩。</a:t>
            </a:r>
            <a:endParaRPr lang="en-US" altLang="zh-TW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zh-TW" altLang="en-US" dirty="0"/>
              <a:t>副歌：對我述說耶穌故事，深印每句在我心；</a:t>
            </a:r>
            <a:br>
              <a:rPr lang="zh-TW" altLang="en-US" dirty="0"/>
            </a:br>
            <a:r>
              <a:rPr lang="zh-TW" altLang="en-US" dirty="0"/>
              <a:t>　　對我述說寶貴故事，最甜美可愛佳音。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353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MingLiU</vt:lpstr>
      <vt:lpstr>Arial</vt:lpstr>
      <vt:lpstr>Calibri</vt:lpstr>
      <vt:lpstr>Office Theme</vt:lpstr>
      <vt:lpstr>【對我述說耶穌故事】 生命聖詩，262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【遵主恩言】 生命聖詩，237 </dc:title>
  <dc:creator>Owner</dc:creator>
  <cp:lastModifiedBy>Raymond</cp:lastModifiedBy>
  <cp:revision>3</cp:revision>
  <dcterms:created xsi:type="dcterms:W3CDTF">2014-04-18T20:22:37Z</dcterms:created>
  <dcterms:modified xsi:type="dcterms:W3CDTF">2021-07-02T14:56:51Z</dcterms:modified>
</cp:coreProperties>
</file>