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7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017715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37411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042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90129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4726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87519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2422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576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8247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8824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149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DE07E9-F931-4C30-BD27-4C178C1EA208}" type="datetimeFigureOut">
              <a:rPr lang="en-US" smtClean="0"/>
              <a:t>7/10/2016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9816E-4A71-42B9-9342-397CF1DF85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2865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altLang="zh-TW" dirty="0"/>
              <a:t>【</a:t>
            </a:r>
            <a:r>
              <a:rPr lang="zh-TW" altLang="en-US" dirty="0"/>
              <a:t>請講述古老福音</a:t>
            </a:r>
            <a:r>
              <a:rPr lang="en-US" altLang="zh-TW" dirty="0"/>
              <a:t>】</a:t>
            </a:r>
            <a:br>
              <a:rPr lang="en-US" altLang="zh-TW" dirty="0"/>
            </a:br>
            <a:r>
              <a:rPr lang="zh-TW" altLang="en-US" sz="2000" dirty="0"/>
              <a:t>生命聖詩，</a:t>
            </a:r>
            <a:r>
              <a:rPr lang="en-US" altLang="zh-TW" sz="2000" dirty="0"/>
              <a:t>265</a:t>
            </a:r>
            <a:r>
              <a:rPr lang="zh-TW" altLang="en-US" sz="2000" dirty="0"/>
              <a:t>　</a:t>
            </a:r>
            <a:r>
              <a:rPr lang="zh-TW" altLang="en-US" dirty="0"/>
              <a:t>　　　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b="1" dirty="0"/>
              <a:t>請講述古老福音，講述屬天事蹟，</a:t>
            </a:r>
          </a:p>
          <a:p>
            <a:pPr marL="0" indent="0" algn="ctr">
              <a:buNone/>
            </a:pPr>
            <a:r>
              <a:rPr lang="zh-TW" altLang="en-US" b="1" dirty="0"/>
              <a:t>講述耶穌大榮耀，講述耶穌恩慈；</a:t>
            </a:r>
          </a:p>
          <a:p>
            <a:pPr marL="0" indent="0" algn="ctr">
              <a:buNone/>
            </a:pPr>
            <a:r>
              <a:rPr lang="zh-TW" altLang="en-US" b="1" dirty="0"/>
              <a:t>請簡單向我講說，像對孩童一樣，</a:t>
            </a:r>
          </a:p>
          <a:p>
            <a:pPr marL="0" indent="0" algn="ctr">
              <a:buNone/>
            </a:pPr>
            <a:r>
              <a:rPr lang="zh-TW" altLang="en-US" b="1" dirty="0"/>
              <a:t>因我困乏又軟弱，污穢，無依，絕望。</a:t>
            </a:r>
            <a:endParaRPr lang="en-CA" altLang="zh-TW" b="1" dirty="0"/>
          </a:p>
          <a:p>
            <a:pPr marL="0" indent="0" algn="ctr">
              <a:buNone/>
            </a:pPr>
            <a:endParaRPr lang="en-CA" altLang="zh-TW" b="1" dirty="0"/>
          </a:p>
          <a:p>
            <a:pPr marL="0" indent="0" algn="ctr">
              <a:buNone/>
            </a:pPr>
            <a:endParaRPr lang="zh-TW" altLang="en-US" b="1" dirty="0"/>
          </a:p>
          <a:p>
            <a:pPr marL="0" indent="0" algn="ctr">
              <a:buNone/>
            </a:pPr>
            <a:r>
              <a:rPr lang="zh-TW" altLang="en-US" b="1" dirty="0"/>
              <a:t>副歌：請講述古老福音，請講述古老福音，</a:t>
            </a:r>
          </a:p>
          <a:p>
            <a:pPr marL="0" indent="0" algn="ctr">
              <a:buNone/>
            </a:pPr>
            <a:r>
              <a:rPr lang="zh-TW" altLang="en-US" b="1" dirty="0"/>
              <a:t>　　　請講述古老福音，請講述耶穌恩慈。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84188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b="1" dirty="0"/>
              <a:t>請慢慢向我講說，使我能領會神如何安排救法，</a:t>
            </a:r>
          </a:p>
          <a:p>
            <a:pPr marL="0" indent="0" algn="ctr">
              <a:buNone/>
            </a:pPr>
            <a:r>
              <a:rPr lang="zh-TW" altLang="en-US" b="1" dirty="0"/>
              <a:t>要將罪人贖回；請常常向我講說，</a:t>
            </a:r>
          </a:p>
          <a:p>
            <a:pPr marL="0" indent="0" algn="ctr">
              <a:buNone/>
            </a:pPr>
            <a:r>
              <a:rPr lang="zh-TW" altLang="en-US" b="1" dirty="0"/>
              <a:t>因我容易忘記，好像清晨的露水，晝間便無蹤跡。</a:t>
            </a:r>
            <a:endParaRPr lang="en-CA" altLang="zh-TW" b="1" dirty="0"/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zh-TW" altLang="en-US" b="1" dirty="0"/>
              <a:t>副歌：請講述古老福音，請講述古老福音，</a:t>
            </a:r>
          </a:p>
          <a:p>
            <a:pPr marL="0" indent="0" algn="ctr">
              <a:buNone/>
            </a:pPr>
            <a:r>
              <a:rPr lang="zh-TW" altLang="en-US" b="1" dirty="0"/>
              <a:t>　　　請講述古老福音，請講述耶穌恩慈。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9788032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b="1" dirty="0"/>
              <a:t>請輕輕向我講說，懇切而又鄭重，</a:t>
            </a:r>
          </a:p>
          <a:p>
            <a:pPr marL="0" indent="0" algn="ctr">
              <a:buNone/>
            </a:pPr>
            <a:r>
              <a:rPr lang="zh-TW" altLang="en-US" b="1" dirty="0"/>
              <a:t>神如何拯救罪人，我也在罪人中；</a:t>
            </a:r>
          </a:p>
          <a:p>
            <a:pPr marL="0" indent="0" algn="ctr">
              <a:buNone/>
            </a:pPr>
            <a:r>
              <a:rPr lang="zh-TW" altLang="en-US" b="1" dirty="0"/>
              <a:t>請時時向我講說，這是真正關心，</a:t>
            </a:r>
          </a:p>
          <a:p>
            <a:pPr marL="0" indent="0" algn="ctr">
              <a:buNone/>
            </a:pPr>
            <a:r>
              <a:rPr lang="zh-TW" altLang="en-US" b="1" dirty="0"/>
              <a:t>當我心境困苦時，帶來安慰音訊。</a:t>
            </a:r>
            <a:endParaRPr lang="en-CA" altLang="zh-TW" b="1" dirty="0"/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zh-TW" altLang="en-US" b="1" dirty="0"/>
              <a:t>副歌：請講述古老福音，請講述古老福音，</a:t>
            </a:r>
          </a:p>
          <a:p>
            <a:pPr marL="0" indent="0" algn="ctr">
              <a:buNone/>
            </a:pPr>
            <a:r>
              <a:rPr lang="zh-TW" altLang="en-US" b="1" dirty="0"/>
              <a:t>　　　請講述古老福音，請講述耶穌恩慈。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8592974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zh-TW" altLang="en-US" b="1" dirty="0"/>
              <a:t>請仍講述這福音，當你為我擔心，</a:t>
            </a:r>
          </a:p>
          <a:p>
            <a:pPr marL="0" indent="0" algn="ctr">
              <a:buNone/>
            </a:pPr>
            <a:r>
              <a:rPr lang="zh-TW" altLang="en-US" b="1" dirty="0"/>
              <a:t>誠恐今世的虛榮，迷惑著我太深；</a:t>
            </a:r>
          </a:p>
          <a:p>
            <a:pPr marL="0" indent="0" algn="ctr">
              <a:buNone/>
            </a:pPr>
            <a:r>
              <a:rPr lang="zh-TW" altLang="en-US" b="1" dirty="0"/>
              <a:t>若見浮華引誘我，使我留連沉迷，</a:t>
            </a:r>
          </a:p>
          <a:p>
            <a:pPr marL="0" indent="0" algn="ctr">
              <a:buNone/>
            </a:pPr>
            <a:r>
              <a:rPr lang="zh-TW" altLang="en-US" b="1" dirty="0"/>
              <a:t>請講古老福音說：「耶穌能醫治你。」</a:t>
            </a:r>
            <a:endParaRPr lang="en-CA" altLang="zh-TW" b="1" dirty="0"/>
          </a:p>
          <a:p>
            <a:pPr marL="0" indent="0" algn="ctr">
              <a:buNone/>
            </a:pPr>
            <a:endParaRPr lang="en-CA" b="1" dirty="0"/>
          </a:p>
          <a:p>
            <a:pPr marL="0" indent="0" algn="ctr">
              <a:buNone/>
            </a:pPr>
            <a:r>
              <a:rPr lang="zh-TW" altLang="en-US" b="1" dirty="0"/>
              <a:t>副歌：請講述古老福音，請講述古老福音，</a:t>
            </a:r>
          </a:p>
          <a:p>
            <a:pPr marL="0" indent="0" algn="ctr">
              <a:buNone/>
            </a:pPr>
            <a:r>
              <a:rPr lang="zh-TW" altLang="en-US" b="1" dirty="0"/>
              <a:t>　　　請講述古老福音，請講述耶穌恩慈。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843426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327</Words>
  <Application>Microsoft Office PowerPoint</Application>
  <PresentationFormat>Widescreen</PresentationFormat>
  <Paragraphs>29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新細明體</vt:lpstr>
      <vt:lpstr>Office Theme</vt:lpstr>
      <vt:lpstr>【請講述古老福音】 生命聖詩，265　　　　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【請講述古老福音】 生命聖詩，265　　　　</dc:title>
  <dc:creator>Riley</dc:creator>
  <cp:lastModifiedBy>Riley</cp:lastModifiedBy>
  <cp:revision>1</cp:revision>
  <dcterms:created xsi:type="dcterms:W3CDTF">2016-07-10T12:27:01Z</dcterms:created>
  <dcterms:modified xsi:type="dcterms:W3CDTF">2016-07-10T12:27:49Z</dcterms:modified>
</cp:coreProperties>
</file>