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D30E8-C113-48F7-813E-CD6ABCB0E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CFB82-2751-4E34-8B64-D39A21F6A4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AE2B1-79C9-4F5A-B748-B0372AD7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87E0C-EA66-4F1D-A99D-636948A7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6EE79-0B88-40CF-9174-99985C6B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79910-23DA-46F3-965C-7939892E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1917E8-4298-4771-A2A2-E059A09CEA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477E-A8F8-4B26-B4FB-45A33D905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8EA20-FA4B-489F-B638-CF8BE220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4A35-1DB8-4363-BABA-582ADC1A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6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BAB7A6-8F76-4691-93A1-AF295AE99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7225F-2D86-41F1-8A9C-A85ED1591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7C0F8-6A9E-449D-A34E-365CE631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3F0D-7B14-4ABE-8D4A-79B1D1059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412CF-0E5A-4CFA-B0D3-673EBA9E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2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ED93F-0A3B-4A20-9E4B-5AF0B901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61EC5-E0D7-4625-AA9E-7DDE73EFD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D54C2-22EC-4D1D-8D7B-BA22C849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9D403-DA50-4D4F-8987-D5C92A9B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F7495-CF48-4048-BE03-9F2A24B47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6500-5705-48B5-B411-F4E15E487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607C9-6DA1-42A3-B2EE-326418D88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999D7-C6F2-445F-832A-B59DFED38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6E3A62-76E1-4304-8F7A-407716BE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928E3-5CBA-40BF-AC1C-2AAFD4D9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35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B44A-DECC-4267-B773-46FF1FB60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C44AE-1D6F-467E-8E7A-738B9705A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CB36C-3653-440C-AB72-95DF0C2A5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7531B-36E0-4BA8-8E83-DF1AFABAF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17C7F-3066-40C6-8E92-DE0EA95D5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CAB73B-5167-4652-B972-C7C9C824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07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FCB4-F588-4597-9FDE-8D097C797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794A-E067-49D1-9C77-AEA009F27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2A2E9-4956-4AD6-9910-ECD3BF75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FC748E-6DAC-4599-B286-1344BD8E5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F1B3A4-62AA-4585-AA61-5FE399925E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58138-B265-43C1-A915-32ED73705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86D79D-3F66-4C4A-84DE-534588B5E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74023D-EC44-43F1-8A92-691C6DB1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2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7797-CCDB-416A-9359-A703355C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A1BE9-F45C-4F7F-B4DE-39EB7D65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3FF2A-A0EA-4B0B-AF08-DCA0E253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887E8-3F41-44E3-A5E5-243495F65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E55EC-B2A6-48C3-8782-15A298BE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F01AC4-BDBB-4919-A644-1CD9AE403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2AA45-428A-4FD5-96D8-49D264F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10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7877C-AD78-4CA3-A9FC-A90EBD92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54628-D3B7-4D97-ACE0-0F86D5580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3B910-142D-48D4-ABEE-DC755BD6E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69404-3D6F-4450-A67F-65CFB0407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93D81-2AA2-4162-BDBC-925BE739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D5F1C-EA85-492E-8069-E4052465F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34E86-E3DA-473F-ADE1-4443FDA3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24DA0-9D51-4865-869A-EB2BF8F7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40311-6A20-4E63-868F-74EB4F80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41F43-830F-4262-807D-8A161A04E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F5EB1-69EB-407C-8DEC-1FC8D65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25A97-5D78-40A7-9FFA-5C9C3E4E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6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A049D3-AF02-4897-BCB1-3403E874C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596CE-AFFD-4408-A021-57BC660CC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F1A7-09D5-4250-AE4E-3E6DEE12F1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6A88-78AE-4EB8-9955-8D8CA2135670}" type="datetimeFigureOut">
              <a:rPr lang="en-US" smtClean="0"/>
              <a:t>11/5/2022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2F0D-D648-45B0-BC37-19327087EB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2CE49-7885-4993-9F79-2AFDB5CF0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75B9C-C0DA-4F5C-A949-3CE6F1C33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16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D370-7F04-4D21-BCBD-98196FD97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609016"/>
            <a:ext cx="9144000" cy="778626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惟信靠主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700" dirty="0"/>
              <a:t>詩集：生命聖詩，</a:t>
            </a:r>
            <a:r>
              <a:rPr lang="en-US" altLang="zh-TW" sz="2700" dirty="0"/>
              <a:t>278</a:t>
            </a:r>
            <a:endParaRPr lang="en-US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6164D-E740-4E64-BB1A-E9E9C5234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12168" y="2197766"/>
            <a:ext cx="5775158" cy="42270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2800" b="1" dirty="0">
                <a:latin typeface="+mn-ea"/>
              </a:rPr>
              <a:t>   </a:t>
            </a:r>
            <a:r>
              <a:rPr lang="zh-TW" altLang="en-US" sz="2800" b="1" dirty="0">
                <a:latin typeface="+mn-ea"/>
              </a:rPr>
              <a:t>我每日信靠救主，雖然路上有風雨；</a:t>
            </a:r>
          </a:p>
          <a:p>
            <a:pPr algn="l"/>
            <a:r>
              <a:rPr lang="zh-TW" altLang="en-US" sz="2800" b="1" dirty="0">
                <a:latin typeface="+mn-ea"/>
              </a:rPr>
              <a:t>   我信心有時不足，只靠主耶穌看顧。</a:t>
            </a:r>
            <a:endParaRPr lang="en-US" altLang="zh-TW" sz="2800" b="1" dirty="0">
              <a:latin typeface="+mn-ea"/>
            </a:endParaRPr>
          </a:p>
          <a:p>
            <a:pPr algn="l"/>
            <a:r>
              <a:rPr lang="en-US" altLang="zh-TW" sz="2800" b="1" dirty="0">
                <a:latin typeface="+mn-ea"/>
              </a:rPr>
              <a:t>   </a:t>
            </a:r>
            <a:r>
              <a:rPr lang="zh-TW" altLang="en-US" sz="2800" b="1" dirty="0">
                <a:latin typeface="+mn-ea"/>
              </a:rPr>
              <a:t>靠耶穌每時每刻，靠耶穌度過歲月，</a:t>
            </a:r>
          </a:p>
          <a:p>
            <a:pPr algn="l"/>
            <a:r>
              <a:rPr lang="zh-TW" altLang="en-US" sz="2800" b="1" dirty="0">
                <a:latin typeface="+mn-ea"/>
              </a:rPr>
              <a:t>   無論遇禍福甘苦，只信靠耶穌我主。</a:t>
            </a:r>
            <a:endParaRPr lang="en-US" altLang="zh-TW" sz="2800" b="1" dirty="0">
              <a:latin typeface="+mn-ea"/>
            </a:endParaRPr>
          </a:p>
          <a:p>
            <a:pPr algn="l"/>
            <a:endParaRPr lang="en-US" altLang="zh-TW" sz="2800" b="1" dirty="0">
              <a:latin typeface="+mn-ea"/>
            </a:endParaRPr>
          </a:p>
          <a:p>
            <a:pPr algn="l"/>
            <a:r>
              <a:rPr lang="zh-TW" altLang="en-US" sz="2800" b="1" dirty="0">
                <a:latin typeface="+mn-ea"/>
              </a:rPr>
              <a:t>  求聖靈發出光亮，照在我軟弱心上，</a:t>
            </a:r>
          </a:p>
          <a:p>
            <a:pPr algn="l"/>
            <a:r>
              <a:rPr lang="zh-TW" altLang="en-US" sz="2800" b="1" dirty="0">
                <a:latin typeface="+mn-ea"/>
              </a:rPr>
              <a:t>  賴主扶持免跌倒，只靠主耶穌引導。</a:t>
            </a:r>
            <a:endParaRPr lang="en-US" altLang="zh-TW" sz="2800" b="1" dirty="0">
              <a:latin typeface="+mn-ea"/>
            </a:endParaRPr>
          </a:p>
          <a:p>
            <a:pPr algn="l"/>
            <a:r>
              <a:rPr lang="en-US" altLang="zh-TW" sz="2800" b="1" dirty="0">
                <a:latin typeface="+mn-ea"/>
              </a:rPr>
              <a:t> </a:t>
            </a:r>
            <a:r>
              <a:rPr lang="zh-TW" altLang="en-US" sz="2800" b="1" dirty="0">
                <a:latin typeface="+mn-ea"/>
              </a:rPr>
              <a:t> 耶穌每時每刻，靠耶穌度過歲月，</a:t>
            </a:r>
          </a:p>
          <a:p>
            <a:pPr algn="l"/>
            <a:r>
              <a:rPr lang="zh-TW" altLang="en-US" sz="2800" b="1" dirty="0">
                <a:latin typeface="+mn-ea"/>
              </a:rPr>
              <a:t>  無論遇禍福甘苦，只信靠耶穌我主。</a:t>
            </a:r>
            <a:endParaRPr 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0621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C8F98-FA17-46B9-983E-051470FF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542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76AD9B4-FBCE-4969-AF0C-CC31E68A860C}"/>
              </a:ext>
            </a:extLst>
          </p:cNvPr>
          <p:cNvSpPr txBox="1">
            <a:spLocks/>
          </p:cNvSpPr>
          <p:nvPr/>
        </p:nvSpPr>
        <p:spPr>
          <a:xfrm>
            <a:off x="3039978" y="1315452"/>
            <a:ext cx="6777790" cy="5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b="1" dirty="0">
                <a:latin typeface="+mn-ea"/>
              </a:rPr>
              <a:t>  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路光明當頌主名，路艱苦求主同行；</a:t>
            </a:r>
            <a:br>
              <a:rPr lang="zh-TW" altLang="en-US" b="1" dirty="0"/>
            </a:br>
            <a:r>
              <a:rPr lang="zh-TW" altLang="en-US" b="1" dirty="0"/>
              <a:t>   </a:t>
            </a:r>
            <a:r>
              <a:rPr lang="zh-TW" alt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遇危險望主保護，只靠主耶穌領路。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  </a:t>
            </a:r>
            <a:r>
              <a:rPr lang="zh-TW" altLang="en-US" b="1" dirty="0">
                <a:latin typeface="+mn-ea"/>
              </a:rPr>
              <a:t>靠耶穌每時每刻，靠耶穌度過歲月，</a:t>
            </a: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   無論遇禍福甘苦，只信靠耶穌我主。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  我一生靠主到底，堅心仰望到離世，</a:t>
            </a: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  直到進榮耀天城，只靠主耶穌引領。</a:t>
            </a:r>
            <a:r>
              <a:rPr lang="en-US" altLang="zh-TW" b="1" dirty="0">
                <a:latin typeface="+mn-ea"/>
              </a:rPr>
              <a:t> </a:t>
            </a:r>
            <a:r>
              <a:rPr lang="zh-TW" altLang="en-US" b="1" dirty="0">
                <a:latin typeface="+mn-ea"/>
              </a:rPr>
              <a:t> </a:t>
            </a:r>
            <a:endParaRPr lang="en-US" altLang="zh-TW" b="1" dirty="0">
              <a:latin typeface="+mn-ea"/>
            </a:endParaRPr>
          </a:p>
          <a:p>
            <a:pPr marL="0" indent="0">
              <a:buNone/>
            </a:pPr>
            <a:r>
              <a:rPr lang="en-US" altLang="zh-TW" b="1" dirty="0">
                <a:latin typeface="+mn-ea"/>
              </a:rPr>
              <a:t>  </a:t>
            </a:r>
            <a:r>
              <a:rPr lang="zh-TW" altLang="en-US" b="1" dirty="0">
                <a:latin typeface="+mn-ea"/>
              </a:rPr>
              <a:t>耶穌每時每刻，靠耶穌度過歲月，</a:t>
            </a:r>
          </a:p>
          <a:p>
            <a:pPr marL="0" indent="0">
              <a:buNone/>
            </a:pPr>
            <a:r>
              <a:rPr lang="zh-TW" altLang="en-US" b="1" dirty="0">
                <a:latin typeface="+mn-ea"/>
              </a:rPr>
              <a:t>  無論遇禍福甘苦，只信靠耶穌我主。</a:t>
            </a:r>
            <a:endParaRPr lang="en-US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12082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220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PMingLiU</vt:lpstr>
      <vt:lpstr>Arial</vt:lpstr>
      <vt:lpstr>Calibri</vt:lpstr>
      <vt:lpstr>Calibri Light</vt:lpstr>
      <vt:lpstr>Times New Roman</vt:lpstr>
      <vt:lpstr>Office Theme</vt:lpstr>
      <vt:lpstr>【惟信靠主】 詩集：生命聖詩，278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【惟信靠主】 詩集：生命聖詩，278</dc:title>
  <dc:creator>Raymond</dc:creator>
  <cp:lastModifiedBy>Raymond</cp:lastModifiedBy>
  <cp:revision>1</cp:revision>
  <dcterms:created xsi:type="dcterms:W3CDTF">2022-11-05T13:55:07Z</dcterms:created>
  <dcterms:modified xsi:type="dcterms:W3CDTF">2022-11-05T14:03:40Z</dcterms:modified>
</cp:coreProperties>
</file>