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3" r:id="rId4"/>
    <p:sldId id="264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4D9D5-8667-4C94-971B-BC5BF192264A}" type="datetimeFigureOut">
              <a:rPr lang="en-US" smtClean="0"/>
              <a:pPr/>
              <a:t>8/21/2010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65BA-636C-4C2C-92A2-C948B49F91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4D9D5-8667-4C94-971B-BC5BF192264A}" type="datetimeFigureOut">
              <a:rPr lang="en-US" smtClean="0"/>
              <a:pPr/>
              <a:t>8/21/2010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65BA-636C-4C2C-92A2-C948B49F91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4D9D5-8667-4C94-971B-BC5BF192264A}" type="datetimeFigureOut">
              <a:rPr lang="en-US" smtClean="0"/>
              <a:pPr/>
              <a:t>8/21/2010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65BA-636C-4C2C-92A2-C948B49F91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4D9D5-8667-4C94-971B-BC5BF192264A}" type="datetimeFigureOut">
              <a:rPr lang="en-US" smtClean="0"/>
              <a:pPr/>
              <a:t>8/21/2010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65BA-636C-4C2C-92A2-C948B49F91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4D9D5-8667-4C94-971B-BC5BF192264A}" type="datetimeFigureOut">
              <a:rPr lang="en-US" smtClean="0"/>
              <a:pPr/>
              <a:t>8/21/2010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65BA-636C-4C2C-92A2-C948B49F91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4D9D5-8667-4C94-971B-BC5BF192264A}" type="datetimeFigureOut">
              <a:rPr lang="en-US" smtClean="0"/>
              <a:pPr/>
              <a:t>8/21/2010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65BA-636C-4C2C-92A2-C948B49F91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4D9D5-8667-4C94-971B-BC5BF192264A}" type="datetimeFigureOut">
              <a:rPr lang="en-US" smtClean="0"/>
              <a:pPr/>
              <a:t>8/21/2010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65BA-636C-4C2C-92A2-C948B49F91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4D9D5-8667-4C94-971B-BC5BF192264A}" type="datetimeFigureOut">
              <a:rPr lang="en-US" smtClean="0"/>
              <a:pPr/>
              <a:t>8/21/2010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65BA-636C-4C2C-92A2-C948B49F91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4D9D5-8667-4C94-971B-BC5BF192264A}" type="datetimeFigureOut">
              <a:rPr lang="en-US" smtClean="0"/>
              <a:pPr/>
              <a:t>8/21/2010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65BA-636C-4C2C-92A2-C948B49F91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4D9D5-8667-4C94-971B-BC5BF192264A}" type="datetimeFigureOut">
              <a:rPr lang="en-US" smtClean="0"/>
              <a:pPr/>
              <a:t>8/21/2010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65BA-636C-4C2C-92A2-C948B49F91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4D9D5-8667-4C94-971B-BC5BF192264A}" type="datetimeFigureOut">
              <a:rPr lang="en-US" smtClean="0"/>
              <a:pPr/>
              <a:t>8/21/2010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65BA-636C-4C2C-92A2-C948B49F91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4D9D5-8667-4C94-971B-BC5BF192264A}" type="datetimeFigureOut">
              <a:rPr lang="en-US" smtClean="0"/>
              <a:pPr/>
              <a:t>8/21/2010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F65BA-636C-4C2C-92A2-C948B49F91E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50004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【</a:t>
            </a:r>
            <a:r>
              <a:rPr lang="zh-TW" altLang="en-US" dirty="0" smtClean="0"/>
              <a:t>耶穌不改變</a:t>
            </a:r>
            <a:r>
              <a:rPr lang="en-US" altLang="zh-TW" dirty="0" smtClean="0"/>
              <a:t>】</a:t>
            </a:r>
            <a:br>
              <a:rPr lang="en-US" altLang="zh-TW" dirty="0" smtClean="0"/>
            </a:br>
            <a:r>
              <a:rPr lang="zh-TW" altLang="en-US" dirty="0" smtClean="0"/>
              <a:t>詩集：生命聖詩，</a:t>
            </a:r>
            <a:r>
              <a:rPr lang="en-US" altLang="zh-TW" dirty="0" smtClean="0"/>
              <a:t>279</a:t>
            </a:r>
            <a:br>
              <a:rPr lang="en-US" altLang="zh-TW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71612"/>
            <a:ext cx="9144000" cy="6257956"/>
          </a:xfrm>
        </p:spPr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1.   </a:t>
            </a:r>
            <a:r>
              <a:rPr lang="zh-TW" altLang="en-US" sz="3500" b="1" dirty="0" smtClean="0"/>
              <a:t>何等榮耀美好消息，信者蒙恩典：</a:t>
            </a:r>
            <a:br>
              <a:rPr lang="zh-TW" altLang="en-US" sz="3500" b="1" dirty="0" smtClean="0"/>
            </a:br>
            <a:r>
              <a:rPr lang="zh-TW" altLang="en-US" sz="3500" b="1" dirty="0" smtClean="0"/>
              <a:t>     昨日今日直到永遠，耶穌不改變，</a:t>
            </a:r>
            <a:br>
              <a:rPr lang="zh-TW" altLang="en-US" sz="3500" b="1" dirty="0" smtClean="0"/>
            </a:br>
            <a:r>
              <a:rPr lang="zh-TW" altLang="en-US" sz="3500" b="1" dirty="0" smtClean="0"/>
              <a:t>      祂仍樂意拯救罪人，醫治眾疾病，</a:t>
            </a:r>
            <a:br>
              <a:rPr lang="zh-TW" altLang="en-US" sz="3500" b="1" dirty="0" smtClean="0"/>
            </a:br>
            <a:r>
              <a:rPr lang="zh-TW" altLang="en-US" sz="3500" b="1" dirty="0" smtClean="0"/>
              <a:t>      安慰傷心平息風浪，榮耀歸主名。</a:t>
            </a:r>
            <a:endParaRPr lang="en-US" altLang="zh-TW" sz="3500" b="1" dirty="0" smtClean="0"/>
          </a:p>
          <a:p>
            <a:pPr algn="ctr">
              <a:buNone/>
            </a:pPr>
            <a:endParaRPr lang="en-US" altLang="zh-TW" sz="3500" b="1" dirty="0" smtClean="0"/>
          </a:p>
          <a:p>
            <a:pPr algn="ctr">
              <a:buNone/>
            </a:pPr>
            <a:r>
              <a:rPr lang="zh-TW" altLang="en-US" sz="3500" b="1" dirty="0" smtClean="0"/>
              <a:t>副歌：昨日今日直到永遠耶穌不改變，</a:t>
            </a:r>
            <a:br>
              <a:rPr lang="zh-TW" altLang="en-US" sz="3500" b="1" dirty="0" smtClean="0"/>
            </a:br>
            <a:r>
              <a:rPr lang="zh-TW" altLang="en-US" sz="3500" b="1" dirty="0" smtClean="0"/>
              <a:t>　　　天地縱變，耶穌依然，耶穌不改變。</a:t>
            </a:r>
            <a:br>
              <a:rPr lang="zh-TW" altLang="en-US" sz="3500" b="1" dirty="0" smtClean="0"/>
            </a:br>
            <a:r>
              <a:rPr lang="zh-TW" altLang="en-US" sz="3500" b="1" dirty="0" smtClean="0"/>
              <a:t>　　　榮耀歸主名，榮耀歸主名，</a:t>
            </a:r>
            <a:br>
              <a:rPr lang="zh-TW" altLang="en-US" sz="3500" b="1" dirty="0" smtClean="0"/>
            </a:br>
            <a:r>
              <a:rPr lang="zh-TW" altLang="en-US" sz="3500" b="1" dirty="0" smtClean="0"/>
              <a:t>　　　天地縱變，耶穌不變，榮耀歸主名。</a:t>
            </a:r>
            <a:r>
              <a:rPr lang="zh-TW" altLang="en-US" sz="3500" dirty="0" smtClean="0"/>
              <a:t/>
            </a:r>
            <a:br>
              <a:rPr lang="zh-TW" altLang="en-US" sz="3500" dirty="0" smtClean="0"/>
            </a:br>
            <a:endParaRPr lang="en-US" altLang="zh-TW" sz="3500" dirty="0" smtClean="0"/>
          </a:p>
          <a:p>
            <a:pPr algn="ctr">
              <a:buNone/>
            </a:pPr>
            <a:r>
              <a:rPr lang="zh-TW" altLang="en-US" dirty="0" smtClean="0"/>
              <a:t/>
            </a:r>
            <a:br>
              <a:rPr lang="zh-TW" altLang="en-US" dirty="0" smtClean="0"/>
            </a:br>
            <a:r>
              <a:rPr lang="zh-TW" altLang="en-US" dirty="0" smtClean="0"/>
              <a:t/>
            </a:r>
            <a:br>
              <a:rPr lang="zh-TW" altLang="en-US" dirty="0" smtClean="0"/>
            </a:br>
            <a:endParaRPr lang="zh-TW" alt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42860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【</a:t>
            </a:r>
            <a:r>
              <a:rPr lang="zh-TW" altLang="en-US" dirty="0" smtClean="0"/>
              <a:t>耶穌不改變</a:t>
            </a:r>
            <a:r>
              <a:rPr lang="en-US" altLang="zh-TW" dirty="0" smtClean="0"/>
              <a:t>】</a:t>
            </a:r>
            <a:br>
              <a:rPr lang="en-US" altLang="zh-TW" dirty="0" smtClean="0"/>
            </a:br>
            <a:r>
              <a:rPr lang="zh-TW" altLang="en-US" dirty="0" smtClean="0"/>
              <a:t>詩集：生命聖詩，</a:t>
            </a:r>
            <a:r>
              <a:rPr lang="en-US" altLang="zh-TW" dirty="0" smtClean="0"/>
              <a:t>279</a:t>
            </a:r>
            <a:br>
              <a:rPr lang="en-US" altLang="zh-TW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dirty="0" smtClean="0"/>
              <a:t>   </a:t>
            </a:r>
            <a:r>
              <a:rPr lang="en-US" altLang="zh-TW" dirty="0" smtClean="0"/>
              <a:t>2.</a:t>
            </a:r>
            <a:r>
              <a:rPr lang="zh-TW" altLang="en-US" dirty="0" smtClean="0"/>
              <a:t> </a:t>
            </a:r>
            <a:r>
              <a:rPr lang="zh-TW" altLang="en-US" b="1" dirty="0" smtClean="0"/>
              <a:t>救主耶穌罪人良友，尋找失喪者，</a:t>
            </a:r>
            <a:br>
              <a:rPr lang="zh-TW" altLang="en-US" b="1" dirty="0" smtClean="0"/>
            </a:br>
            <a:r>
              <a:rPr lang="zh-TW" altLang="en-US" b="1" dirty="0" smtClean="0"/>
              <a:t>    罪人請來俯伏主前，認罪必得赦，</a:t>
            </a:r>
            <a:br>
              <a:rPr lang="zh-TW" altLang="en-US" b="1" dirty="0" smtClean="0"/>
            </a:br>
            <a:r>
              <a:rPr lang="zh-TW" altLang="en-US" b="1" dirty="0" smtClean="0"/>
              <a:t>    昔主恩典今仍彰顯，主言赦罪戾，</a:t>
            </a:r>
            <a:br>
              <a:rPr lang="zh-TW" altLang="en-US" b="1" dirty="0" smtClean="0"/>
            </a:br>
            <a:r>
              <a:rPr lang="zh-TW" altLang="en-US" b="1" dirty="0" smtClean="0"/>
              <a:t>     我也不定你的過犯，不要再犯罪。</a:t>
            </a:r>
            <a:endParaRPr lang="en-US" altLang="zh-TW" b="1" dirty="0" smtClean="0"/>
          </a:p>
          <a:p>
            <a:pPr algn="ctr">
              <a:buNone/>
            </a:pPr>
            <a:endParaRPr lang="en-US" b="1" dirty="0"/>
          </a:p>
          <a:p>
            <a:pPr algn="ctr">
              <a:buNone/>
            </a:pPr>
            <a:r>
              <a:rPr lang="zh-TW" altLang="en-US" b="1" dirty="0" smtClean="0"/>
              <a:t>副歌：昨日今日直到永遠耶穌不改變，</a:t>
            </a:r>
            <a:br>
              <a:rPr lang="zh-TW" altLang="en-US" b="1" dirty="0" smtClean="0"/>
            </a:br>
            <a:r>
              <a:rPr lang="zh-TW" altLang="en-US" b="1" dirty="0" smtClean="0"/>
              <a:t>　　　天地縱變，耶穌依然，耶穌不改變。</a:t>
            </a:r>
            <a:br>
              <a:rPr lang="zh-TW" altLang="en-US" b="1" dirty="0" smtClean="0"/>
            </a:br>
            <a:r>
              <a:rPr lang="zh-TW" altLang="en-US" b="1" dirty="0" smtClean="0"/>
              <a:t>　　　榮耀歸主名，榮耀歸主名，</a:t>
            </a:r>
            <a:br>
              <a:rPr lang="zh-TW" altLang="en-US" b="1" dirty="0" smtClean="0"/>
            </a:br>
            <a:r>
              <a:rPr lang="zh-TW" altLang="en-US" b="1" dirty="0" smtClean="0"/>
              <a:t>　　　天地縱變，耶穌不變，榮耀歸主名。</a:t>
            </a:r>
            <a:br>
              <a:rPr lang="zh-TW" altLang="en-US" b="1" dirty="0" smtClean="0"/>
            </a:br>
            <a:endParaRPr lang="en-US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50004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【</a:t>
            </a:r>
            <a:r>
              <a:rPr lang="zh-TW" altLang="en-US" dirty="0" smtClean="0"/>
              <a:t>耶穌不改變</a:t>
            </a:r>
            <a:r>
              <a:rPr lang="en-US" altLang="zh-TW" dirty="0" smtClean="0"/>
              <a:t>】</a:t>
            </a:r>
            <a:br>
              <a:rPr lang="en-US" altLang="zh-TW" dirty="0" smtClean="0"/>
            </a:br>
            <a:r>
              <a:rPr lang="zh-TW" altLang="en-US" dirty="0" smtClean="0"/>
              <a:t>詩集：生命聖詩，</a:t>
            </a:r>
            <a:r>
              <a:rPr lang="en-US" altLang="zh-TW" dirty="0" smtClean="0"/>
              <a:t>279</a:t>
            </a:r>
            <a:br>
              <a:rPr lang="en-US" altLang="zh-TW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zh-TW" altLang="en-US" dirty="0"/>
              <a:t> </a:t>
            </a:r>
            <a:r>
              <a:rPr lang="zh-TW" altLang="en-US" dirty="0" smtClean="0"/>
              <a:t>   </a:t>
            </a:r>
            <a:r>
              <a:rPr lang="en-US" altLang="zh-TW" dirty="0" smtClean="0"/>
              <a:t>3. </a:t>
            </a:r>
            <a:r>
              <a:rPr lang="zh-TW" altLang="en-US" sz="3600" b="1" dirty="0" smtClean="0"/>
              <a:t>主在昔日曾顯大能，醫治人病苦，</a:t>
            </a:r>
            <a:br>
              <a:rPr lang="zh-TW" altLang="en-US" sz="3600" b="1" dirty="0" smtClean="0"/>
            </a:br>
            <a:r>
              <a:rPr lang="zh-TW" altLang="en-US" sz="3600" b="1" dirty="0" smtClean="0"/>
              <a:t>    今日依然主言一出，憂病都消除，</a:t>
            </a:r>
            <a:br>
              <a:rPr lang="zh-TW" altLang="en-US" sz="3600" b="1" dirty="0" smtClean="0"/>
            </a:br>
            <a:r>
              <a:rPr lang="zh-TW" altLang="en-US" sz="3600" b="1" dirty="0" smtClean="0"/>
              <a:t>    當日婦人一摸主衣，即時得痊愈，</a:t>
            </a:r>
            <a:br>
              <a:rPr lang="zh-TW" altLang="en-US" sz="3600" b="1" dirty="0" smtClean="0"/>
            </a:br>
            <a:r>
              <a:rPr lang="zh-TW" altLang="en-US" sz="3600" b="1" dirty="0" smtClean="0"/>
              <a:t>    今日因信主仍醫治，主仍不改變。</a:t>
            </a:r>
            <a:endParaRPr lang="en-US" altLang="zh-TW" sz="3600" b="1" dirty="0" smtClean="0"/>
          </a:p>
          <a:p>
            <a:pPr algn="ctr">
              <a:buNone/>
            </a:pPr>
            <a:endParaRPr lang="en-US" altLang="zh-TW" sz="3600" b="1" dirty="0"/>
          </a:p>
          <a:p>
            <a:pPr algn="ctr">
              <a:buNone/>
            </a:pPr>
            <a:r>
              <a:rPr lang="zh-TW" altLang="en-US" sz="3600" b="1" dirty="0" smtClean="0"/>
              <a:t>副歌：昨日今日直到永遠耶穌不改變，</a:t>
            </a:r>
            <a:br>
              <a:rPr lang="zh-TW" altLang="en-US" sz="3600" b="1" dirty="0" smtClean="0"/>
            </a:br>
            <a:r>
              <a:rPr lang="zh-TW" altLang="en-US" sz="3600" b="1" dirty="0" smtClean="0"/>
              <a:t>　　　天地縱變，耶穌依然，耶穌不改變。</a:t>
            </a:r>
            <a:br>
              <a:rPr lang="zh-TW" altLang="en-US" sz="3600" b="1" dirty="0" smtClean="0"/>
            </a:br>
            <a:r>
              <a:rPr lang="zh-TW" altLang="en-US" sz="3600" b="1" dirty="0" smtClean="0"/>
              <a:t>　　　榮耀歸主名，榮耀歸主名，</a:t>
            </a:r>
            <a:br>
              <a:rPr lang="zh-TW" altLang="en-US" sz="3600" b="1" dirty="0" smtClean="0"/>
            </a:br>
            <a:r>
              <a:rPr lang="zh-TW" altLang="en-US" sz="3600" b="1" dirty="0" smtClean="0"/>
              <a:t>　　　天地縱變，耶穌不變，榮耀歸主名。</a:t>
            </a:r>
            <a:br>
              <a:rPr lang="zh-TW" altLang="en-US" sz="3600" b="1" dirty="0" smtClean="0"/>
            </a:br>
            <a:r>
              <a:rPr lang="zh-TW" altLang="en-US" b="1" dirty="0" smtClean="0"/>
              <a:t/>
            </a:r>
            <a:br>
              <a:rPr lang="zh-TW" altLang="en-US" b="1" dirty="0" smtClean="0"/>
            </a:br>
            <a:endParaRPr lang="en-US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57148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【</a:t>
            </a:r>
            <a:r>
              <a:rPr lang="zh-TW" altLang="en-US" dirty="0" smtClean="0"/>
              <a:t>耶穌不改變</a:t>
            </a:r>
            <a:r>
              <a:rPr lang="en-US" altLang="zh-TW" dirty="0" smtClean="0"/>
              <a:t>】</a:t>
            </a:r>
            <a:br>
              <a:rPr lang="en-US" altLang="zh-TW" dirty="0" smtClean="0"/>
            </a:br>
            <a:r>
              <a:rPr lang="zh-TW" altLang="en-US" dirty="0" smtClean="0"/>
              <a:t>詩集：生命聖詩，</a:t>
            </a:r>
            <a:r>
              <a:rPr lang="en-US" altLang="zh-TW" dirty="0" smtClean="0"/>
              <a:t>279</a:t>
            </a:r>
            <a:br>
              <a:rPr lang="en-US" altLang="zh-TW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/>
          <a:lstStyle/>
          <a:p>
            <a:pPr algn="ctr">
              <a:buNone/>
            </a:pPr>
            <a:r>
              <a:rPr lang="zh-TW" altLang="en-US" dirty="0" smtClean="0"/>
              <a:t>  </a:t>
            </a:r>
            <a:r>
              <a:rPr lang="en-US" altLang="zh-TW" dirty="0" smtClean="0"/>
              <a:t>4.</a:t>
            </a:r>
            <a:r>
              <a:rPr lang="zh-TW" altLang="en-US" dirty="0" smtClean="0"/>
              <a:t> </a:t>
            </a:r>
            <a:r>
              <a:rPr lang="zh-TW" altLang="en-US" b="1" dirty="0" smtClean="0"/>
              <a:t>昔日主往以馬忤斯，同走有門徒，</a:t>
            </a:r>
            <a:br>
              <a:rPr lang="zh-TW" altLang="en-US" b="1" dirty="0" smtClean="0"/>
            </a:br>
            <a:r>
              <a:rPr lang="zh-TW" altLang="en-US" b="1" dirty="0" smtClean="0"/>
              <a:t>   今主與我同走一路，不離我半步，</a:t>
            </a:r>
            <a:br>
              <a:rPr lang="zh-TW" altLang="en-US" b="1" dirty="0" smtClean="0"/>
            </a:br>
            <a:r>
              <a:rPr lang="zh-TW" altLang="en-US" b="1" dirty="0" smtClean="0"/>
              <a:t>    不久我要再見主面，願</a:t>
            </a:r>
            <a:r>
              <a:rPr lang="en-US" altLang="zh-TW" b="1" dirty="0" smtClean="0"/>
              <a:t>,</a:t>
            </a:r>
            <a:r>
              <a:rPr lang="zh-TW" altLang="en-US" b="1" dirty="0" smtClean="0"/>
              <a:t>此日快現，</a:t>
            </a:r>
            <a:br>
              <a:rPr lang="zh-TW" altLang="en-US" b="1" dirty="0" smtClean="0"/>
            </a:br>
            <a:r>
              <a:rPr lang="zh-TW" altLang="en-US" b="1" dirty="0" smtClean="0"/>
              <a:t>   與昔日升天時一樣，主仍不改變。</a:t>
            </a:r>
            <a:endParaRPr lang="en-US" altLang="zh-TW" b="1" dirty="0" smtClean="0"/>
          </a:p>
          <a:p>
            <a:pPr algn="ctr">
              <a:buNone/>
            </a:pPr>
            <a:endParaRPr lang="en-US" b="1" dirty="0"/>
          </a:p>
          <a:p>
            <a:pPr algn="ctr">
              <a:buNone/>
            </a:pPr>
            <a:r>
              <a:rPr lang="zh-TW" altLang="en-US" b="1" dirty="0" smtClean="0"/>
              <a:t>副歌：昨日今日直到永遠耶穌不改變，</a:t>
            </a:r>
            <a:br>
              <a:rPr lang="zh-TW" altLang="en-US" b="1" dirty="0" smtClean="0"/>
            </a:br>
            <a:r>
              <a:rPr lang="zh-TW" altLang="en-US" b="1" dirty="0" smtClean="0"/>
              <a:t>　　　天地縱變，耶穌依然，耶穌不改變。</a:t>
            </a:r>
            <a:br>
              <a:rPr lang="zh-TW" altLang="en-US" b="1" dirty="0" smtClean="0"/>
            </a:br>
            <a:r>
              <a:rPr lang="zh-TW" altLang="en-US" b="1" dirty="0" smtClean="0"/>
              <a:t>　　　榮耀歸主名，榮耀歸主名，</a:t>
            </a:r>
            <a:br>
              <a:rPr lang="zh-TW" altLang="en-US" b="1" dirty="0" smtClean="0"/>
            </a:br>
            <a:r>
              <a:rPr lang="zh-TW" altLang="en-US" b="1" dirty="0" smtClean="0"/>
              <a:t>　　　天地縱變，耶穌不變，榮耀歸主名。</a:t>
            </a:r>
            <a:br>
              <a:rPr lang="zh-TW" altLang="en-US" b="1" dirty="0" smtClean="0"/>
            </a:br>
            <a:endParaRPr lang="en-US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100</Words>
  <Application>Microsoft Office PowerPoint</Application>
  <PresentationFormat>On-screen Show (4:3)</PresentationFormat>
  <Paragraphs>17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【耶穌不改變】 詩集：生命聖詩，279 </vt:lpstr>
      <vt:lpstr>【耶穌不改變】 詩集：生命聖詩，279 </vt:lpstr>
      <vt:lpstr>【耶穌不改變】 詩集：生命聖詩，279 </vt:lpstr>
      <vt:lpstr>【耶穌不改變】 詩集：生命聖詩，279 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【耶穌不改變】 詩集：生命聖詩，279 </dc:title>
  <dc:creator>phil tsang</dc:creator>
  <cp:lastModifiedBy>phil tsang</cp:lastModifiedBy>
  <cp:revision>2</cp:revision>
  <dcterms:created xsi:type="dcterms:W3CDTF">2009-11-22T06:31:19Z</dcterms:created>
  <dcterms:modified xsi:type="dcterms:W3CDTF">2010-08-22T02:32:40Z</dcterms:modified>
</cp:coreProperties>
</file>