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B55F5-8D46-4683-B42E-8194D402430C}" type="datetimeFigureOut">
              <a:rPr lang="en-CA" smtClean="0"/>
              <a:t>12/09/2015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DF2E-57E8-4561-A9B3-03031F91B19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信心使我得勝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281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20000"/>
              </a:lnSpc>
              <a:buNone/>
            </a:pPr>
            <a:r>
              <a:rPr lang="en-CA" altLang="zh-TW" sz="4400" b="1" dirty="0" smtClean="0"/>
              <a:t>1  </a:t>
            </a:r>
            <a:r>
              <a:rPr lang="zh-TW" altLang="en-US" sz="4400" b="1" dirty="0" smtClean="0"/>
              <a:t>光明山上基督精兵，大家振作精神，</a:t>
            </a:r>
            <a:br>
              <a:rPr lang="zh-TW" altLang="en-US" sz="4400" b="1" dirty="0" smtClean="0"/>
            </a:br>
            <a:r>
              <a:rPr lang="zh-TW" altLang="en-US" sz="4400" b="1" dirty="0" smtClean="0"/>
              <a:t>當趁黑夜尚未來臨，加緊衝鋒陷陣，</a:t>
            </a:r>
            <a:br>
              <a:rPr lang="zh-TW" altLang="en-US" sz="4400" b="1" dirty="0" smtClean="0"/>
            </a:br>
            <a:r>
              <a:rPr lang="zh-TW" altLang="en-US" sz="4400" b="1" dirty="0" smtClean="0"/>
              <a:t>居高臨下全力進攻，決將敵人擊敗，</a:t>
            </a:r>
            <a:br>
              <a:rPr lang="zh-TW" altLang="en-US" sz="4400" b="1" dirty="0" smtClean="0"/>
            </a:br>
            <a:r>
              <a:rPr lang="zh-TW" altLang="en-US" sz="4400" b="1" dirty="0" smtClean="0"/>
              <a:t>靠著信心終必得勝，信心可勝世界，</a:t>
            </a:r>
            <a:endParaRPr lang="en-CA" altLang="zh-TW" sz="4400" b="1" dirty="0" smtClean="0"/>
          </a:p>
          <a:p>
            <a:pPr algn="ctr">
              <a:lnSpc>
                <a:spcPct val="120000"/>
              </a:lnSpc>
            </a:pPr>
            <a:endParaRPr lang="en-CA" altLang="zh-TW" sz="4400" b="1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4400" b="1" dirty="0" smtClean="0"/>
              <a:t>信心使我得勝，信心使我得勝，</a:t>
            </a:r>
            <a:endParaRPr lang="en-CA" altLang="zh-TW" sz="4400" b="1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4400" b="1" dirty="0" smtClean="0"/>
              <a:t>阿，榮耀的大得勝，信心可勝世界。</a:t>
            </a:r>
            <a:endParaRPr lang="en-CA" sz="4400" b="1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endParaRPr lang="en-CA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altLang="zh-TW" b="1" dirty="0" smtClean="0"/>
              <a:t>2   </a:t>
            </a:r>
            <a:r>
              <a:rPr lang="zh-TW" altLang="en-US" b="1" dirty="0" smtClean="0"/>
              <a:t>真神慈愛是我旌旗，神言是我寶劍，</a:t>
            </a:r>
            <a:br>
              <a:rPr lang="zh-TW" altLang="en-US" b="1" dirty="0" smtClean="0"/>
            </a:br>
            <a:r>
              <a:rPr lang="zh-TW" altLang="en-US" b="1" dirty="0" smtClean="0"/>
              <a:t>大家同走先聖道路，高唱凱歌向前，</a:t>
            </a:r>
            <a:br>
              <a:rPr lang="zh-TW" altLang="en-US" b="1" dirty="0" smtClean="0"/>
            </a:br>
            <a:r>
              <a:rPr lang="zh-TW" altLang="en-US" b="1" dirty="0" smtClean="0"/>
              <a:t>他們因信如風疾捲，屢將仇敵擊敗，</a:t>
            </a:r>
            <a:br>
              <a:rPr lang="zh-TW" altLang="en-US" b="1" dirty="0" smtClean="0"/>
            </a:br>
            <a:r>
              <a:rPr lang="zh-TW" altLang="en-US" b="1" dirty="0" smtClean="0"/>
              <a:t>他們勝過死亡之信，仍是我們盾牌，</a:t>
            </a:r>
            <a:endParaRPr lang="en-CA" altLang="zh-TW" b="1" dirty="0" smtClean="0"/>
          </a:p>
          <a:p>
            <a:pPr algn="ctr">
              <a:buNone/>
            </a:pPr>
            <a:endParaRPr lang="en-CA" b="1" dirty="0"/>
          </a:p>
          <a:p>
            <a:pPr algn="ctr">
              <a:buNone/>
            </a:pPr>
            <a:r>
              <a:rPr lang="zh-TW" altLang="en-US" b="1" dirty="0" smtClean="0"/>
              <a:t>信心使我得勝，信心使我得勝，</a:t>
            </a:r>
            <a:endParaRPr lang="en-CA" altLang="zh-TW" b="1" dirty="0"/>
          </a:p>
          <a:p>
            <a:pPr algn="ctr">
              <a:buNone/>
            </a:pPr>
            <a:r>
              <a:rPr lang="zh-TW" altLang="en-US" b="1" dirty="0" smtClean="0"/>
              <a:t>阿，榮耀的大得勝，信心可勝世界。</a:t>
            </a:r>
            <a:endParaRPr lang="en-CA" b="1" dirty="0" smtClean="0"/>
          </a:p>
          <a:p>
            <a:pPr algn="ctr">
              <a:buNone/>
            </a:pPr>
            <a:endParaRPr lang="en-CA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altLang="zh-TW" b="1" dirty="0" smtClean="0"/>
              <a:t>3   </a:t>
            </a:r>
            <a:r>
              <a:rPr lang="zh-TW" altLang="en-US" b="1" dirty="0" smtClean="0"/>
              <a:t>四周都有仇敵圍住，列陣向我攻擊，</a:t>
            </a:r>
            <a:br>
              <a:rPr lang="zh-TW" altLang="en-US" b="1" dirty="0" smtClean="0"/>
            </a:br>
            <a:r>
              <a:rPr lang="zh-TW" altLang="en-US" b="1" dirty="0" smtClean="0"/>
              <a:t>趕快離開安樂軍營，沉著向前迎敵，</a:t>
            </a:r>
            <a:br>
              <a:rPr lang="zh-TW" altLang="en-US" b="1" dirty="0" smtClean="0"/>
            </a:br>
            <a:r>
              <a:rPr lang="zh-TW" altLang="en-US" b="1" dirty="0" smtClean="0"/>
              <a:t>頭上戴起救恩頭盔，束上真理腰帶，</a:t>
            </a:r>
            <a:br>
              <a:rPr lang="zh-TW" altLang="en-US" b="1" dirty="0" smtClean="0"/>
            </a:br>
            <a:r>
              <a:rPr lang="zh-TW" altLang="en-US" b="1" dirty="0" smtClean="0"/>
              <a:t>我們步伐震動大地，呼聲響徹天涯，</a:t>
            </a:r>
            <a:endParaRPr lang="en-CA" altLang="zh-TW" b="1" dirty="0" smtClean="0"/>
          </a:p>
          <a:p>
            <a:pPr algn="ctr">
              <a:buNone/>
            </a:pPr>
            <a:endParaRPr lang="en-CA" b="1" dirty="0"/>
          </a:p>
          <a:p>
            <a:pPr algn="ctr">
              <a:buNone/>
            </a:pPr>
            <a:r>
              <a:rPr lang="zh-TW" altLang="en-US" b="1" dirty="0" smtClean="0"/>
              <a:t>信心使我得勝，信心使我得勝，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阿，榮耀的大得勝，信心可勝世界。</a:t>
            </a:r>
            <a:endParaRPr lang="en-CA" b="1" dirty="0" smtClean="0"/>
          </a:p>
          <a:p>
            <a:pPr algn="ctr">
              <a:buNone/>
            </a:pPr>
            <a:endParaRPr lang="en-CA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altLang="zh-TW" b="1" dirty="0" smtClean="0"/>
              <a:t>4  </a:t>
            </a:r>
            <a:r>
              <a:rPr lang="zh-TW" altLang="en-US" b="1" dirty="0" smtClean="0"/>
              <a:t>凡能戰勝仇敵之人，將穿潔白衣裳，</a:t>
            </a:r>
            <a:br>
              <a:rPr lang="zh-TW" altLang="en-US" b="1" dirty="0" smtClean="0"/>
            </a:br>
            <a:r>
              <a:rPr lang="zh-TW" altLang="en-US" b="1" dirty="0" smtClean="0"/>
              <a:t>在天使前承認恩主，其名永被頌揚，</a:t>
            </a:r>
            <a:br>
              <a:rPr lang="zh-TW" altLang="en-US" b="1" dirty="0" smtClean="0"/>
            </a:br>
            <a:r>
              <a:rPr lang="zh-TW" altLang="en-US" b="1" dirty="0" smtClean="0"/>
              <a:t>我今滿懷愛主熱誠，光明山上啟程，</a:t>
            </a:r>
            <a:br>
              <a:rPr lang="zh-TW" altLang="en-US" b="1" dirty="0" smtClean="0"/>
            </a:br>
            <a:r>
              <a:rPr lang="zh-TW" altLang="en-US" b="1" dirty="0" smtClean="0"/>
              <a:t>消滅一切黑暗勢力，靠主得勝威名，</a:t>
            </a:r>
            <a:endParaRPr lang="en-CA" altLang="zh-TW" b="1" dirty="0" smtClean="0"/>
          </a:p>
          <a:p>
            <a:pPr algn="ctr">
              <a:buNone/>
            </a:pPr>
            <a:endParaRPr lang="en-CA" altLang="zh-TW" b="1" dirty="0"/>
          </a:p>
          <a:p>
            <a:pPr algn="ctr">
              <a:buNone/>
            </a:pPr>
            <a:r>
              <a:rPr lang="zh-TW" altLang="en-US" b="1" dirty="0" smtClean="0"/>
              <a:t>信心使我得勝，信心使我得勝，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阿，榮耀的大得勝，信心可勝世界。</a:t>
            </a:r>
            <a:endParaRPr lang="en-CA" b="1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【信心使我得勝】 生命聖詩，281</vt:lpstr>
      <vt:lpstr>Slide 2</vt:lpstr>
      <vt:lpstr>Slide 3</vt:lpstr>
      <vt:lpstr>Slide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【信心使我得勝】 生命聖詩，281</dc:title>
  <dc:creator>Phil Auto</dc:creator>
  <cp:lastModifiedBy>Phil Auto</cp:lastModifiedBy>
  <cp:revision>1</cp:revision>
  <dcterms:created xsi:type="dcterms:W3CDTF">2015-09-13T03:16:18Z</dcterms:created>
  <dcterms:modified xsi:type="dcterms:W3CDTF">2015-09-13T03:23:14Z</dcterms:modified>
</cp:coreProperties>
</file>