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06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04E5E-DF9F-43AD-B6B1-0B0691340F18}" type="datetimeFigureOut">
              <a:rPr lang="en-US" smtClean="0"/>
              <a:pPr/>
              <a:t>1/21/2012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DA3B6-47CD-47FF-BE3E-26B89405F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04E5E-DF9F-43AD-B6B1-0B0691340F18}" type="datetimeFigureOut">
              <a:rPr lang="en-US" smtClean="0"/>
              <a:pPr/>
              <a:t>1/21/2012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DA3B6-47CD-47FF-BE3E-26B89405F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04E5E-DF9F-43AD-B6B1-0B0691340F18}" type="datetimeFigureOut">
              <a:rPr lang="en-US" smtClean="0"/>
              <a:pPr/>
              <a:t>1/21/2012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DA3B6-47CD-47FF-BE3E-26B89405F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04E5E-DF9F-43AD-B6B1-0B0691340F18}" type="datetimeFigureOut">
              <a:rPr lang="en-US" smtClean="0"/>
              <a:pPr/>
              <a:t>1/21/2012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DA3B6-47CD-47FF-BE3E-26B89405F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04E5E-DF9F-43AD-B6B1-0B0691340F18}" type="datetimeFigureOut">
              <a:rPr lang="en-US" smtClean="0"/>
              <a:pPr/>
              <a:t>1/21/2012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DA3B6-47CD-47FF-BE3E-26B89405F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04E5E-DF9F-43AD-B6B1-0B0691340F18}" type="datetimeFigureOut">
              <a:rPr lang="en-US" smtClean="0"/>
              <a:pPr/>
              <a:t>1/21/2012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DA3B6-47CD-47FF-BE3E-26B89405F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04E5E-DF9F-43AD-B6B1-0B0691340F18}" type="datetimeFigureOut">
              <a:rPr lang="en-US" smtClean="0"/>
              <a:pPr/>
              <a:t>1/21/2012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DA3B6-47CD-47FF-BE3E-26B89405F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04E5E-DF9F-43AD-B6B1-0B0691340F18}" type="datetimeFigureOut">
              <a:rPr lang="en-US" smtClean="0"/>
              <a:pPr/>
              <a:t>1/21/2012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DA3B6-47CD-47FF-BE3E-26B89405F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04E5E-DF9F-43AD-B6B1-0B0691340F18}" type="datetimeFigureOut">
              <a:rPr lang="en-US" smtClean="0"/>
              <a:pPr/>
              <a:t>1/21/2012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DA3B6-47CD-47FF-BE3E-26B89405F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04E5E-DF9F-43AD-B6B1-0B0691340F18}" type="datetimeFigureOut">
              <a:rPr lang="en-US" smtClean="0"/>
              <a:pPr/>
              <a:t>1/21/2012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DA3B6-47CD-47FF-BE3E-26B89405F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04E5E-DF9F-43AD-B6B1-0B0691340F18}" type="datetimeFigureOut">
              <a:rPr lang="en-US" smtClean="0"/>
              <a:pPr/>
              <a:t>1/21/2012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DA3B6-47CD-47FF-BE3E-26B89405F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304E5E-DF9F-43AD-B6B1-0B0691340F18}" type="datetimeFigureOut">
              <a:rPr lang="en-US" smtClean="0"/>
              <a:pPr/>
              <a:t>1/21/2012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1DA3B6-47CD-47FF-BE3E-26B89405F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【</a:t>
            </a:r>
            <a:r>
              <a:rPr lang="zh-TW" altLang="en-US" dirty="0" smtClean="0"/>
              <a:t>我知誰掌管明天</a:t>
            </a:r>
            <a:r>
              <a:rPr lang="en-US" altLang="zh-TW" dirty="0" smtClean="0"/>
              <a:t>】</a:t>
            </a:r>
            <a:br>
              <a:rPr lang="en-US" altLang="zh-TW" dirty="0" smtClean="0"/>
            </a:br>
            <a:r>
              <a:rPr lang="en-US" altLang="zh-TW" dirty="0" smtClean="0"/>
              <a:t>282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 algn="ctr">
              <a:buAutoNum type="arabicPlain"/>
            </a:pPr>
            <a:r>
              <a:rPr lang="zh-TW" altLang="en-US" b="1" dirty="0" smtClean="0"/>
              <a:t>我不知明天將如何，每一天只為主活，</a:t>
            </a:r>
            <a:br>
              <a:rPr lang="zh-TW" altLang="en-US" b="1" dirty="0" smtClean="0"/>
            </a:br>
            <a:r>
              <a:rPr lang="zh-TW" altLang="en-US" b="1" dirty="0" smtClean="0"/>
              <a:t>我不借明天的陽光，因明天或不晴朗，</a:t>
            </a:r>
            <a:br>
              <a:rPr lang="zh-TW" altLang="en-US" b="1" dirty="0" smtClean="0"/>
            </a:br>
            <a:r>
              <a:rPr lang="zh-TW" altLang="en-US" b="1" dirty="0" smtClean="0"/>
              <a:t>我不要為將來憂慮，因我信主的應許，</a:t>
            </a:r>
            <a:br>
              <a:rPr lang="zh-TW" altLang="en-US" b="1" dirty="0" smtClean="0"/>
            </a:br>
            <a:r>
              <a:rPr lang="zh-TW" altLang="en-US" b="1" dirty="0" smtClean="0"/>
              <a:t>我今天要與主同行，因祂知前面路程。</a:t>
            </a:r>
            <a:endParaRPr lang="en-US" altLang="zh-TW" b="1" dirty="0" smtClean="0"/>
          </a:p>
          <a:p>
            <a:pPr marL="514350" indent="-514350" algn="ctr">
              <a:buAutoNum type="arabicPlain"/>
            </a:pPr>
            <a:endParaRPr lang="en-US" altLang="zh-TW" b="1" dirty="0"/>
          </a:p>
          <a:p>
            <a:pPr marL="514350" indent="-514350" algn="ctr">
              <a:buNone/>
            </a:pPr>
            <a:r>
              <a:rPr lang="zh-TW" altLang="en-US" b="1" dirty="0" smtClean="0"/>
              <a:t>副歌：有許多未來的事情，我現在不能識透，</a:t>
            </a:r>
            <a:br>
              <a:rPr lang="zh-TW" altLang="en-US" b="1" dirty="0" smtClean="0"/>
            </a:br>
            <a:r>
              <a:rPr lang="zh-TW" altLang="en-US" b="1" dirty="0" smtClean="0"/>
              <a:t>　   但我知誰掌管明天，我也知誰牽我手。</a:t>
            </a:r>
            <a:endParaRPr lang="en-US" b="1" dirty="0" smtClean="0"/>
          </a:p>
          <a:p>
            <a:pPr marL="514350" indent="-514350" algn="ctr">
              <a:buNone/>
            </a:pPr>
            <a:r>
              <a:rPr lang="zh-TW" altLang="en-US" dirty="0" smtClean="0"/>
              <a:t/>
            </a:r>
            <a:br>
              <a:rPr lang="zh-TW" alt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 algn="ctr">
              <a:buAutoNum type="arabicPlain" startAt="2"/>
            </a:pPr>
            <a:r>
              <a:rPr lang="zh-TW" altLang="en-US" b="1" dirty="0" smtClean="0"/>
              <a:t>每一步越走越光明，像攀登黃金階梯，</a:t>
            </a:r>
            <a:br>
              <a:rPr lang="zh-TW" altLang="en-US" b="1" dirty="0" smtClean="0"/>
            </a:br>
            <a:r>
              <a:rPr lang="zh-TW" altLang="en-US" b="1" dirty="0" smtClean="0"/>
              <a:t>每重擔越挑越輕省，每朵雲披上銀衣，</a:t>
            </a:r>
            <a:br>
              <a:rPr lang="zh-TW" altLang="en-US" b="1" dirty="0" smtClean="0"/>
            </a:br>
            <a:r>
              <a:rPr lang="zh-TW" altLang="en-US" b="1" dirty="0" smtClean="0"/>
              <a:t>在那裡陽光常普照，不再有淚流滿面，</a:t>
            </a:r>
            <a:br>
              <a:rPr lang="zh-TW" altLang="en-US" b="1" dirty="0" smtClean="0"/>
            </a:br>
            <a:r>
              <a:rPr lang="zh-TW" altLang="en-US" b="1" dirty="0" smtClean="0"/>
              <a:t>在美麗彩虹的盡頭，眾山嶺與天相連。</a:t>
            </a:r>
            <a:endParaRPr lang="en-US" altLang="zh-TW" b="1" dirty="0" smtClean="0"/>
          </a:p>
          <a:p>
            <a:pPr marL="514350" indent="-514350" algn="ctr">
              <a:buAutoNum type="arabicPlain" startAt="2"/>
            </a:pPr>
            <a:endParaRPr lang="en-US" altLang="zh-TW" b="1" dirty="0"/>
          </a:p>
          <a:p>
            <a:pPr marL="514350" indent="-514350" algn="ctr">
              <a:buNone/>
            </a:pPr>
            <a:r>
              <a:rPr lang="zh-TW" altLang="en-US" b="1" dirty="0" smtClean="0"/>
              <a:t>副歌：有許多未來的事情，我現在不能識透，</a:t>
            </a:r>
            <a:br>
              <a:rPr lang="zh-TW" altLang="en-US" b="1" dirty="0" smtClean="0"/>
            </a:br>
            <a:r>
              <a:rPr lang="zh-TW" altLang="en-US" b="1" dirty="0" smtClean="0"/>
              <a:t>　   但我知誰掌管明天，我也知誰牽我手。</a:t>
            </a:r>
            <a:endParaRPr lang="en-US" b="1" dirty="0" smtClean="0"/>
          </a:p>
          <a:p>
            <a:pPr marL="514350" indent="-514350" algn="ctr">
              <a:buNone/>
            </a:pPr>
            <a:r>
              <a:rPr lang="zh-TW" altLang="en-US" b="1" dirty="0" smtClean="0"/>
              <a:t/>
            </a:r>
            <a:br>
              <a:rPr lang="zh-TW" altLang="en-US" b="1" dirty="0" smtClean="0"/>
            </a:br>
            <a:endParaRPr lang="en-US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 algn="ctr">
              <a:buAutoNum type="arabicPlain" startAt="3"/>
            </a:pPr>
            <a:r>
              <a:rPr lang="zh-TW" altLang="en-US" b="1" dirty="0" smtClean="0"/>
              <a:t>我不知明天將如何，或遭遇貧苦飢餓，</a:t>
            </a:r>
            <a:br>
              <a:rPr lang="zh-TW" altLang="en-US" b="1" dirty="0" smtClean="0"/>
            </a:br>
            <a:r>
              <a:rPr lang="zh-TW" altLang="en-US" b="1" dirty="0" smtClean="0"/>
              <a:t>但那位看顧麻雀者，祂必然也看顧我，</a:t>
            </a:r>
            <a:br>
              <a:rPr lang="zh-TW" altLang="en-US" b="1" dirty="0" smtClean="0"/>
            </a:br>
            <a:r>
              <a:rPr lang="zh-TW" altLang="en-US" b="1" dirty="0" smtClean="0"/>
              <a:t>祂是我旅途的良伴，縱遭遇各樣災害，</a:t>
            </a:r>
            <a:br>
              <a:rPr lang="zh-TW" altLang="en-US" b="1" dirty="0" smtClean="0"/>
            </a:br>
            <a:r>
              <a:rPr lang="zh-TW" altLang="en-US" b="1" dirty="0" smtClean="0"/>
              <a:t>我救主必與我同在，祂寶血把我遮蓋。</a:t>
            </a:r>
            <a:br>
              <a:rPr lang="zh-TW" altLang="en-US" b="1" dirty="0" smtClean="0"/>
            </a:br>
            <a:endParaRPr lang="en-US" altLang="zh-TW" b="1" dirty="0" smtClean="0"/>
          </a:p>
          <a:p>
            <a:pPr marL="514350" indent="-514350">
              <a:buNone/>
            </a:pPr>
            <a:r>
              <a:rPr lang="zh-TW" altLang="en-US" b="1" dirty="0" smtClean="0"/>
              <a:t>副歌：有許多未來的事情，我現在不能識透，</a:t>
            </a:r>
            <a:br>
              <a:rPr lang="zh-TW" altLang="en-US" b="1" dirty="0" smtClean="0"/>
            </a:br>
            <a:r>
              <a:rPr lang="zh-TW" altLang="en-US" b="1" dirty="0" smtClean="0"/>
              <a:t>　   但我知誰掌管明天，我也知誰牽我手。</a:t>
            </a:r>
            <a:endParaRPr lang="en-US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60</Words>
  <Application>Microsoft Office PowerPoint</Application>
  <PresentationFormat>On-screen Show (4:3)</PresentationFormat>
  <Paragraphs>11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【我知誰掌管明天】 282</vt:lpstr>
      <vt:lpstr>Slide 2</vt:lpstr>
      <vt:lpstr>Slide 3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【我知誰掌管明天】 282</dc:title>
  <dc:creator>phil tsang</dc:creator>
  <cp:lastModifiedBy>phil tsang</cp:lastModifiedBy>
  <cp:revision>3</cp:revision>
  <dcterms:created xsi:type="dcterms:W3CDTF">2010-04-25T04:43:11Z</dcterms:created>
  <dcterms:modified xsi:type="dcterms:W3CDTF">2012-01-22T04:13:03Z</dcterms:modified>
</cp:coreProperties>
</file>