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41881-0A3B-494D-A2EB-213C201F8637}" type="datetimeFigureOut">
              <a:rPr lang="en-US" smtClean="0"/>
              <a:pPr/>
              <a:t>3/8/2014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4B761-54AA-47EC-81F7-2777CA97118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信靠順服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287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02920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在</a:t>
            </a:r>
            <a:r>
              <a:rPr lang="zh-TW" altLang="en-US" b="1" dirty="0"/>
              <a:t>主真道光中，我與救主同行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何</a:t>
            </a:r>
            <a:r>
              <a:rPr lang="zh-TW" altLang="en-US" b="1" dirty="0"/>
              <a:t>等榮耀照亮我路程</a:t>
            </a:r>
            <a:r>
              <a:rPr lang="zh-TW" altLang="en-US" b="1" dirty="0" smtClean="0"/>
              <a:t>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zh-TW" altLang="en-US" b="1" dirty="0" smtClean="0"/>
              <a:t>       只</a:t>
            </a:r>
            <a:r>
              <a:rPr lang="zh-TW" altLang="en-US" b="1" dirty="0"/>
              <a:t>要遵主旨意，主肯與我同</a:t>
            </a:r>
            <a:r>
              <a:rPr lang="zh-TW" altLang="en-US" b="1" dirty="0" smtClean="0"/>
              <a:t>行</a:t>
            </a:r>
            <a:r>
              <a:rPr lang="en-US" altLang="zh-TW" b="1" dirty="0" smtClean="0"/>
              <a:t>,</a:t>
            </a:r>
          </a:p>
          <a:p>
            <a:pPr marL="514350" indent="-514350" algn="ctr">
              <a:buNone/>
            </a:pPr>
            <a:r>
              <a:rPr lang="zh-TW" altLang="en-US" b="1" dirty="0"/>
              <a:t> </a:t>
            </a:r>
            <a:r>
              <a:rPr lang="zh-TW" altLang="en-US" b="1" dirty="0" smtClean="0"/>
              <a:t>      信</a:t>
            </a:r>
            <a:r>
              <a:rPr lang="zh-TW" altLang="en-US" b="1" dirty="0"/>
              <a:t>靠順服，主必肯同行。</a:t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/>
              <a:t/>
            </a:r>
            <a:br>
              <a:rPr lang="zh-TW" altLang="en-US" b="1" dirty="0"/>
            </a:br>
            <a:r>
              <a:rPr lang="zh-TW" altLang="en-US" b="1" dirty="0" smtClean="0"/>
              <a:t>信</a:t>
            </a:r>
            <a:r>
              <a:rPr lang="zh-TW" altLang="en-US" b="1" dirty="0"/>
              <a:t>靠順服，此外不能蒙福，</a:t>
            </a:r>
            <a:br>
              <a:rPr lang="zh-TW" altLang="en-US" b="1" dirty="0"/>
            </a:br>
            <a:r>
              <a:rPr lang="zh-TW" altLang="en-US" b="1" dirty="0" smtClean="0"/>
              <a:t>若</a:t>
            </a:r>
            <a:r>
              <a:rPr lang="zh-TW" altLang="en-US" b="1" dirty="0"/>
              <a:t>要得主裏喜樂，只要信靠順服。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029200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沒有黑影遮蔽，也無雲霧迷漫，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因主笑容使雲霧消散；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沒有疑惑畏懼，沒有眼淚憂慮，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信靠順服，憂懼自消除。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信靠順服，此外不能蒙福，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若要得主裏喜樂，只要信靠順服。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除非我將一切奉獻救主腳前，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主豐滿慈愛才能體驗；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因主一切恩惠，一切喜樂榮美，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乃為信靠順服者預備。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信靠順服，此外不能蒙福，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若要得主裏喜樂，只要信靠順服。</a:t>
            </a: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b="1" dirty="0" smtClean="0"/>
              <a:t>我願在主腳前，享主團契甘甜，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行走天路常在主身邊；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主吩咐即聽命，主差遣就遵行，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信靠順服必永無憂驚。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信靠順服，此外不能蒙福，</a:t>
            </a: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若要得主裏喜樂，只要信靠順服。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283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【信靠順服】 生命聖詩，287</vt:lpstr>
      <vt:lpstr>Slide 2</vt:lpstr>
      <vt:lpstr>Slide 3</vt:lpstr>
      <vt:lpstr>Slide 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Owner</dc:creator>
  <cp:lastModifiedBy>Owner</cp:lastModifiedBy>
  <cp:revision>2</cp:revision>
  <dcterms:created xsi:type="dcterms:W3CDTF">2013-09-15T02:10:16Z</dcterms:created>
  <dcterms:modified xsi:type="dcterms:W3CDTF">2014-03-08T20:15:01Z</dcterms:modified>
</cp:coreProperties>
</file>