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E1FC-D192-48D1-9A44-47B4ED123DBD}" type="datetimeFigureOut">
              <a:rPr lang="en-US" smtClean="0"/>
              <a:t>11/13/2011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CC1D0-EB96-436F-B6AE-E88FA43955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當轉眼仰望耶穌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生命聖詩，</a:t>
            </a:r>
            <a:r>
              <a:rPr lang="en-US" altLang="zh-TW" sz="2700" b="1" dirty="0" smtClean="0"/>
              <a:t>293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你心靈是否煩惱困苦？不見亮光，黑暗滿佈？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仰望主耶穌就得光明，你生命更活潑豐盛。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當轉眼仰望耶穌，定睛在祂奇妙慈容，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在救主榮耀恩典大光中，世俗事必要顯為虛空。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主已從死亡進入永生，我們隨主同享生命，</a:t>
            </a:r>
            <a:br>
              <a:rPr lang="zh-TW" altLang="en-US" b="1" dirty="0" smtClean="0"/>
            </a:br>
            <a:r>
              <a:rPr lang="zh-TW" altLang="en-US" b="1" dirty="0" smtClean="0"/>
              <a:t>我們不再被罪權捆拘，因靠主已得勝有餘。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當轉眼仰望耶穌，定睛在祂奇妙慈容，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在救主榮耀恩典大光中，世俗事必要顯為虛空。</a:t>
            </a:r>
            <a:br>
              <a:rPr lang="zh-TW" altLang="en-US" b="1" dirty="0" smtClean="0"/>
            </a:br>
            <a:endParaRPr lang="en-US" b="1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救主的應許永不改變，信靠祂萬事蒙恩典，</a:t>
            </a:r>
            <a:br>
              <a:rPr lang="zh-TW" altLang="en-US" b="1" dirty="0" smtClean="0"/>
            </a:br>
            <a:r>
              <a:rPr lang="zh-TW" altLang="en-US" b="1" dirty="0" smtClean="0"/>
              <a:t>快去將祂全備的救恩，傳給瀕臨死亡世人。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當轉眼仰望耶穌，定睛在祂奇妙慈容，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在救主榮耀恩典大光中，世俗事必要顯為虛空。</a:t>
            </a:r>
            <a:br>
              <a:rPr lang="zh-TW" altLang="en-US" b="1" dirty="0" smtClean="0"/>
            </a:b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【當轉眼仰望耶穌】 生命聖詩，293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【當轉眼仰望耶穌】 生命聖詩，293 </dc:title>
  <dc:creator>phil tsang</dc:creator>
  <cp:lastModifiedBy>phil tsang</cp:lastModifiedBy>
  <cp:revision>1</cp:revision>
  <dcterms:created xsi:type="dcterms:W3CDTF">2011-11-13T13:28:22Z</dcterms:created>
  <dcterms:modified xsi:type="dcterms:W3CDTF">2011-11-13T13:32:58Z</dcterms:modified>
</cp:coreProperties>
</file>